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customXml/item1.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NET 24.11-->
<p:presentation xmlns:r="http://schemas.openxmlformats.org/officeDocument/2006/relationships" xmlns:a="http://schemas.openxmlformats.org/drawingml/2006/main" xmlns:p="http://schemas.openxmlformats.org/presentationml/2006/main" showSpecialPlsOnTitleSld="0" removePersonalInfoOnSave="1" saveSubsetFonts="1" bookmarkIdSeed="2">
  <p:sldMasterIdLst>
    <p:sldMasterId id="2147483718" r:id="rId3"/>
  </p:sldMasterIdLst>
  <p:notesMasterIdLst>
    <p:notesMasterId r:id="rId4"/>
  </p:notesMasterIdLst>
  <p:handoutMasterIdLst>
    <p:handoutMasterId r:id="rId5"/>
  </p:handoutMasterIdLst>
  <p:sldIdLst>
    <p:sldId id="276" r:id="rId6"/>
    <p:sldId id="320" r:id="rId7"/>
    <p:sldId id="569" r:id="rId8"/>
    <p:sldId id="545" r:id="rId9"/>
    <p:sldId id="570" r:id="rId10"/>
    <p:sldId id="568" r:id="rId11"/>
    <p:sldId id="565" r:id="rId12"/>
    <p:sldId id="556" r:id="rId13"/>
    <p:sldId id="564" r:id="rId14"/>
    <p:sldId id="551" r:id="rId15"/>
    <p:sldId id="566" r:id="rId16"/>
    <p:sldId id="567" r:id="rId17"/>
    <p:sldId id="554" r:id="rId18"/>
    <p:sldId id="516" r:id="rId19"/>
  </p:sldIdLst>
  <p:sldSz cx="12192000" cy="6858000"/>
  <p:notesSz cx="9601200" cy="73152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8" userDrawn="1">
          <p15:clr>
            <a:srgbClr val="A4A3A4"/>
          </p15:clr>
        </p15:guide>
        <p15:guide id="2" pos="26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p="http://schemas.openxmlformats.org/presentationml/2006/main">
  <p:cmAuthor id="2" name="Author" initials="A" lastIdx="0" clrIdx="1"/>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fill>
          <a:solidFill>
            <a:schemeClr val="dk1">
              <a:tint val="20000"/>
            </a:schemeClr>
          </a:solidFill>
        </a:fill>
      </a:tcStyle>
    </a:band1H>
    <a:band1V>
      <a:tcStyle>
        <a:fill>
          <a:solidFill>
            <a:schemeClr val="dk1">
              <a:tint val="20000"/>
            </a:schemeClr>
          </a:solidFill>
        </a:fill>
      </a:tcStyle>
    </a:band1V>
    <a:lastCol>
      <a:tcTxStyle b="on">
        <a:fontRef idx="minor">
          <a:scrgbClr r="0" g="0" b="0"/>
        </a:fontRef>
        <a:schemeClr val="lt1"/>
      </a:tcTxStyle>
      <a:tcStyle>
        <a:fill>
          <a:solidFill>
            <a:schemeClr val="accent3"/>
          </a:solidFill>
        </a:fill>
      </a:tcStyle>
    </a:lastCol>
    <a:firstCol>
      <a:tcTxStyle b="on">
        <a:fontRef idx="minor">
          <a:scrgbClr r="0" g="0" b="0"/>
        </a:fontRef>
        <a:schemeClr val="lt1"/>
      </a:tcTxStyle>
      <a:tcStyle>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seCell>
    <a:swCell>
      <a:tcTxStyle b="on">
        <a:fontRef idx="minor">
          <a:scrgbClr r="0" g="0" b="0"/>
        </a:fontRef>
        <a:schemeClr val="dk1"/>
      </a:tcTx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fill>
          <a:solidFill>
            <a:schemeClr val="lt1">
              <a:alpha val="20000"/>
            </a:schemeClr>
          </a:solidFill>
        </a:fill>
      </a:tcStyle>
    </a:band1H>
    <a:band1V>
      <a:tcStyle>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fill>
          <a:solidFill>
            <a:schemeClr val="accent4">
              <a:alpha val="20000"/>
            </a:schemeClr>
          </a:solidFill>
        </a:fill>
      </a:tcStyle>
    </a:band1H>
    <a:band1V>
      <a:tcStyle>
        <a:fill>
          <a:solidFill>
            <a:schemeClr val="accent4">
              <a:alpha val="20000"/>
            </a:schemeClr>
          </a:solidFill>
        </a:fill>
      </a:tcStyle>
    </a:band1V>
    <a:lastCol>
      <a:tcTxStyle b="on"/>
    </a:lastCol>
    <a:firstCol>
      <a:tcTxStyle b="on"/>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71" autoAdjust="0"/>
    <p:restoredTop sz="70146" autoAdjust="0"/>
  </p:normalViewPr>
  <p:slideViewPr>
    <p:cSldViewPr snapToGrid="0">
      <p:cViewPr varScale="1">
        <p:scale>
          <a:sx n="64" d="100"/>
          <a:sy n="64" d="100"/>
        </p:scale>
        <p:origin x="1068" y="268"/>
      </p:cViewPr>
      <p:guideLst>
        <p:guide orient="horz" pos="1368"/>
        <p:guide pos="2688"/>
      </p:guideLst>
    </p:cSldViewPr>
  </p:slideViewPr>
  <p:notesTextViewPr>
    <p:cViewPr>
      <p:scale>
        <a:sx n="3" d="2"/>
        <a:sy n="3" d="2"/>
      </p:scale>
      <p:origin x="0" y="0"/>
    </p:cViewPr>
  </p:notesTextViewPr>
  <p:notesViewPr>
    <p:cSldViewPr snapToGrid="0">
      <p:cViewPr varScale="1">
        <p:scale>
          <a:sx n="113" d="100"/>
          <a:sy n="113" d="100"/>
        </p:scale>
        <p:origin x="2310" y="84"/>
      </p:cViewPr>
      <p:guideLst/>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commentAuthors" Target="commentAuthors.xml" /><Relationship Id="rId20" Type="http://schemas.openxmlformats.org/officeDocument/2006/relationships/tags" Target="tags/tag1.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heme" Target="theme/theme1.xml" /><Relationship Id="rId24" Type="http://schemas.openxmlformats.org/officeDocument/2006/relationships/tableStyles" Target="tableStyles.xml" /><Relationship Id="rId3" Type="http://schemas.openxmlformats.org/officeDocument/2006/relationships/slideMaster" Target="slideMasters/slideMaster1.xml" /><Relationship Id="rId4" Type="http://schemas.openxmlformats.org/officeDocument/2006/relationships/notesMaster" Target="notesMasters/notesMaster1.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2" y="3"/>
            <a:ext cx="4161390" cy="367259"/>
          </a:xfrm>
          <a:prstGeom prst="rect">
            <a:avLst/>
          </a:prstGeom>
        </p:spPr>
        <p:txBody>
          <a:bodyPr vert="horz" lIns="94774" tIns="47386" rIns="94774" bIns="47386" rtlCol="0"/>
          <a:lstStyle>
            <a:lvl1pPr algn="l">
              <a:defRPr sz="1200"/>
            </a:lvl1pPr>
          </a:lstStyle>
          <a:p>
            <a:endParaRPr lang="en-US"/>
          </a:p>
        </p:txBody>
      </p:sp>
      <p:sp>
        <p:nvSpPr>
          <p:cNvPr id="3" name="Date Placeholder 2"/>
          <p:cNvSpPr>
            <a:spLocks noGrp="1"/>
          </p:cNvSpPr>
          <p:nvPr>
            <p:ph type="dt" sz="quarter" idx="1"/>
          </p:nvPr>
        </p:nvSpPr>
        <p:spPr>
          <a:xfrm>
            <a:off x="5437645" y="3"/>
            <a:ext cx="4161390" cy="367259"/>
          </a:xfrm>
          <a:prstGeom prst="rect">
            <a:avLst/>
          </a:prstGeom>
        </p:spPr>
        <p:txBody>
          <a:bodyPr vert="horz" lIns="94774" tIns="47386" rIns="94774" bIns="47386" rtlCol="0"/>
          <a:lstStyle>
            <a:lvl1pPr algn="r">
              <a:defRPr sz="1200"/>
            </a:lvl1pPr>
          </a:lstStyle>
          <a:p>
            <a:fld id="{215E93D1-9078-4764-9001-495C7C8945CF}" type="datetimeFigureOut">
              <a:rPr lang="en-US" smtClean="0"/>
              <a:t>6/16/2025</a:t>
            </a:fld>
            <a:endParaRPr lang="en-US"/>
          </a:p>
        </p:txBody>
      </p:sp>
      <p:sp>
        <p:nvSpPr>
          <p:cNvPr id="4" name="Footer Placeholder 3"/>
          <p:cNvSpPr>
            <a:spLocks noGrp="1"/>
          </p:cNvSpPr>
          <p:nvPr>
            <p:ph type="ftr" sz="quarter" idx="2"/>
          </p:nvPr>
        </p:nvSpPr>
        <p:spPr>
          <a:xfrm>
            <a:off x="2" y="6947942"/>
            <a:ext cx="4161390" cy="367259"/>
          </a:xfrm>
          <a:prstGeom prst="rect">
            <a:avLst/>
          </a:prstGeom>
        </p:spPr>
        <p:txBody>
          <a:bodyPr vert="horz" lIns="94774" tIns="47386" rIns="94774" bIns="47386" rtlCol="0" anchor="b"/>
          <a:lstStyle>
            <a:lvl1pPr algn="l">
              <a:defRPr sz="1200"/>
            </a:lvl1pPr>
          </a:lstStyle>
          <a:p>
            <a:endParaRPr lang="en-US"/>
          </a:p>
        </p:txBody>
      </p:sp>
      <p:sp>
        <p:nvSpPr>
          <p:cNvPr id="5" name="Slide Number Placeholder 4"/>
          <p:cNvSpPr>
            <a:spLocks noGrp="1"/>
          </p:cNvSpPr>
          <p:nvPr>
            <p:ph type="sldNum" sz="quarter" idx="3"/>
          </p:nvPr>
        </p:nvSpPr>
        <p:spPr>
          <a:xfrm>
            <a:off x="5437645" y="6947942"/>
            <a:ext cx="4161390" cy="367259"/>
          </a:xfrm>
          <a:prstGeom prst="rect">
            <a:avLst/>
          </a:prstGeom>
        </p:spPr>
        <p:txBody>
          <a:bodyPr vert="horz" lIns="94774" tIns="47386" rIns="94774" bIns="47386" rtlCol="0" anchor="b"/>
          <a:lstStyle>
            <a:lvl1pPr algn="r">
              <a:defRPr sz="1200"/>
            </a:lvl1pPr>
          </a:lstStyle>
          <a:p>
            <a:fld id="{4E6626E0-C69A-45F1-BCBE-70CE53ECF40B}" type="slidenum">
              <a:rPr lang="en-US" smtClean="0"/>
              <a:t>‹#›</a:t>
            </a:fld>
            <a:endParaRPr lang="en-US"/>
          </a:p>
        </p:txBody>
      </p:sp>
    </p:spTree>
    <p:extLst>
      <p:ext uri="{BB962C8B-B14F-4D97-AF65-F5344CB8AC3E}">
        <p14:creationId val="3686290821"/>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1" y="4"/>
            <a:ext cx="4160520" cy="367030"/>
          </a:xfrm>
          <a:prstGeom prst="rect">
            <a:avLst/>
          </a:prstGeom>
        </p:spPr>
        <p:txBody>
          <a:bodyPr vert="horz" lIns="96574" tIns="48289" rIns="96574" bIns="48289" rtlCol="0"/>
          <a:lstStyle>
            <a:lvl1pPr algn="l">
              <a:defRPr sz="1200"/>
            </a:lvl1pPr>
          </a:lstStyle>
          <a:p>
            <a:endParaRPr lang="en-US"/>
          </a:p>
        </p:txBody>
      </p:sp>
      <p:sp>
        <p:nvSpPr>
          <p:cNvPr id="3" name="Date Placeholder 2"/>
          <p:cNvSpPr>
            <a:spLocks noGrp="1"/>
          </p:cNvSpPr>
          <p:nvPr>
            <p:ph type="dt" idx="1"/>
          </p:nvPr>
        </p:nvSpPr>
        <p:spPr>
          <a:xfrm>
            <a:off x="5438458" y="4"/>
            <a:ext cx="4160520" cy="367030"/>
          </a:xfrm>
          <a:prstGeom prst="rect">
            <a:avLst/>
          </a:prstGeom>
        </p:spPr>
        <p:txBody>
          <a:bodyPr vert="horz" lIns="96574" tIns="48289" rIns="96574" bIns="48289" rtlCol="0"/>
          <a:lstStyle>
            <a:lvl1pPr algn="r">
              <a:defRPr sz="1200"/>
            </a:lvl1pPr>
          </a:lstStyle>
          <a:p>
            <a:fld id="{F1E3E04A-68AA-4EDB-9D7D-FEC45C940CA3}" type="datetimeFigureOut">
              <a:rPr lang="en-US" smtClean="0"/>
              <a:t>6/16/2025</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sp>
      <p:sp>
        <p:nvSpPr>
          <p:cNvPr id="5" name="Notes Placeholder 4"/>
          <p:cNvSpPr>
            <a:spLocks noGrp="1"/>
          </p:cNvSpPr>
          <p:nvPr>
            <p:ph type="body" sz="quarter" idx="3"/>
          </p:nvPr>
        </p:nvSpPr>
        <p:spPr>
          <a:xfrm>
            <a:off x="960121" y="3520443"/>
            <a:ext cx="7680960" cy="2880360"/>
          </a:xfrm>
          <a:prstGeom prst="rect">
            <a:avLst/>
          </a:prstGeom>
        </p:spPr>
        <p:txBody>
          <a:bodyPr vert="horz" lIns="96574" tIns="48289" rIns="96574" bIns="482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948174"/>
            <a:ext cx="4160520" cy="367029"/>
          </a:xfrm>
          <a:prstGeom prst="rect">
            <a:avLst/>
          </a:prstGeom>
        </p:spPr>
        <p:txBody>
          <a:bodyPr vert="horz" lIns="96574" tIns="48289" rIns="96574" bIns="48289" rtlCol="0" anchor="b"/>
          <a:lstStyle>
            <a:lvl1pPr algn="l">
              <a:defRPr sz="1200"/>
            </a:lvl1pPr>
          </a:lstStyle>
          <a:p>
            <a:endParaRPr lang="en-US"/>
          </a:p>
        </p:txBody>
      </p:sp>
      <p:sp>
        <p:nvSpPr>
          <p:cNvPr id="7" name="Slide Number Placeholder 6"/>
          <p:cNvSpPr>
            <a:spLocks noGrp="1"/>
          </p:cNvSpPr>
          <p:nvPr>
            <p:ph type="sldNum" sz="quarter" idx="5"/>
          </p:nvPr>
        </p:nvSpPr>
        <p:spPr>
          <a:xfrm>
            <a:off x="5438458" y="6948174"/>
            <a:ext cx="4160520" cy="367029"/>
          </a:xfrm>
          <a:prstGeom prst="rect">
            <a:avLst/>
          </a:prstGeom>
        </p:spPr>
        <p:txBody>
          <a:bodyPr vert="horz" lIns="96574" tIns="48289" rIns="96574" bIns="48289" rtlCol="0" anchor="b"/>
          <a:lstStyle>
            <a:lvl1pPr algn="r">
              <a:defRPr sz="1200"/>
            </a:lvl1pPr>
          </a:lstStyle>
          <a:p>
            <a:fld id="{3DD1534D-A9B4-4FB9-9AB5-1FC9CE92692F}" type="slidenum">
              <a:rPr lang="en-US" smtClean="0"/>
              <a:t>‹#›</a:t>
            </a:fld>
            <a:endParaRPr lang="en-US"/>
          </a:p>
        </p:txBody>
      </p:sp>
    </p:spTree>
    <p:extLst>
      <p:ext uri="{BB962C8B-B14F-4D97-AF65-F5344CB8AC3E}">
        <p14:creationId val="3038757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D1534D-A9B4-4FB9-9AB5-1FC9CE92692F}" type="slidenum">
              <a:rPr lang="en-US" smtClean="0"/>
              <a:t>1</a:t>
            </a:fld>
            <a:endParaRPr lang="en-US"/>
          </a:p>
        </p:txBody>
      </p:sp>
    </p:spTree>
    <p:extLst>
      <p:ext uri="{BB962C8B-B14F-4D97-AF65-F5344CB8AC3E}">
        <p14:creationId val="1977645570"/>
      </p:ext>
    </p:extLst>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D1534D-A9B4-4FB9-9AB5-1FC9CE92692F}" type="slidenum">
              <a:rPr lang="en-US" smtClean="0"/>
              <a:t>2</a:t>
            </a:fld>
            <a:endParaRPr lang="en-US"/>
          </a:p>
        </p:txBody>
      </p:sp>
    </p:spTree>
    <p:extLst>
      <p:ext uri="{BB962C8B-B14F-4D97-AF65-F5344CB8AC3E}">
        <p14:creationId val="2603900811"/>
      </p:ext>
    </p:extLst>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13262846-DBEF-1CCC-CE6E-ED4FF8FE0FD9}"/>
            </a:ext>
          </a:extLst>
        </p:cNvPr>
        <p:cNvGrpSpPr/>
        <p:nvPr/>
      </p:nvGrpSpPr>
      <p:grpSpPr>
        <a:xfrm>
          <a:off x="0" y="0"/>
          <a:ext cx="0" cy="0"/>
        </a:xfrm>
      </p:grpSpPr>
      <p:sp>
        <p:nvSpPr>
          <p:cNvPr id="2" name="Slide Image Placeholder 1">
            <a:extLst>
              <a:ext uri="{FF2B5EF4-FFF2-40B4-BE49-F238E27FC236}">
                <a16:creationId xmlns:a16="http://schemas.microsoft.com/office/drawing/2014/main" id="{75B14B9E-DAA0-631B-9EC6-AB63C4F6A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260B2B-2D96-FD9E-3BB8-3292E7171B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A54DB9-4B62-8FA8-36BC-010C40AE2C2C}"/>
              </a:ext>
            </a:extLst>
          </p:cNvPr>
          <p:cNvSpPr>
            <a:spLocks noGrp="1"/>
          </p:cNvSpPr>
          <p:nvPr>
            <p:ph type="sldNum" sz="quarter" idx="10"/>
          </p:nvPr>
        </p:nvSpPr>
        <p:spPr/>
        <p:txBody>
          <a:bodyPr/>
          <a:lstStyle/>
          <a:p>
            <a:fld id="{3DD1534D-A9B4-4FB9-9AB5-1FC9CE92692F}" type="slidenum">
              <a:rPr lang="en-US" smtClean="0"/>
              <a:t>3</a:t>
            </a:fld>
            <a:endParaRPr lang="en-US"/>
          </a:p>
        </p:txBody>
      </p:sp>
    </p:spTree>
    <p:extLst>
      <p:ext uri="{BB962C8B-B14F-4D97-AF65-F5344CB8AC3E}">
        <p14:creationId val="330402998"/>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B3A7057C-0EB2-6FB2-7944-74191D2E8F5D}"/>
            </a:ext>
          </a:extLst>
        </p:cNvPr>
        <p:cNvGrpSpPr/>
        <p:nvPr/>
      </p:nvGrpSpPr>
      <p:grpSpPr>
        <a:xfrm>
          <a:off x="0" y="0"/>
          <a:ext cx="0" cy="0"/>
        </a:xfrm>
      </p:grpSpPr>
      <p:sp>
        <p:nvSpPr>
          <p:cNvPr id="2" name="Slide Image Placeholder 1">
            <a:extLst>
              <a:ext uri="{FF2B5EF4-FFF2-40B4-BE49-F238E27FC236}">
                <a16:creationId xmlns:a16="http://schemas.microsoft.com/office/drawing/2014/main" id="{EAD3267A-72DF-382C-483B-C5098F443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B7BFD-3507-4F3A-5BA7-6DADF8AEA3BA}"/>
              </a:ext>
            </a:extLst>
          </p:cNvPr>
          <p:cNvSpPr>
            <a:spLocks noGrp="1"/>
          </p:cNvSpPr>
          <p:nvPr>
            <p:ph type="body" idx="1"/>
          </p:nvPr>
        </p:nvSpPr>
        <p:spPr/>
        <p:txBody>
          <a:bodyPr/>
          <a:lstStyle/>
          <a:p>
            <a:pPr>
              <a:buNone/>
            </a:pPr>
            <a:endParaRPr lang="en-US"/>
          </a:p>
        </p:txBody>
      </p:sp>
      <p:sp>
        <p:nvSpPr>
          <p:cNvPr id="4" name="Slide Number Placeholder 3">
            <a:extLst>
              <a:ext uri="{FF2B5EF4-FFF2-40B4-BE49-F238E27FC236}">
                <a16:creationId xmlns:a16="http://schemas.microsoft.com/office/drawing/2014/main" id="{6BFE2EB7-DB7D-95BD-7EAD-4586F00B858D}"/>
              </a:ext>
            </a:extLst>
          </p:cNvPr>
          <p:cNvSpPr>
            <a:spLocks noGrp="1"/>
          </p:cNvSpPr>
          <p:nvPr>
            <p:ph type="sldNum" sz="quarter" idx="10"/>
          </p:nvPr>
        </p:nvSpPr>
        <p:spPr/>
        <p:txBody>
          <a:bodyPr/>
          <a:lstStyle/>
          <a:p>
            <a:fld id="{3DD1534D-A9B4-4FB9-9AB5-1FC9CE92692F}" type="slidenum">
              <a:rPr lang="en-US" smtClean="0"/>
              <a:t>4</a:t>
            </a:fld>
            <a:endParaRPr lang="en-US"/>
          </a:p>
        </p:txBody>
      </p:sp>
    </p:spTree>
    <p:extLst>
      <p:ext uri="{BB962C8B-B14F-4D97-AF65-F5344CB8AC3E}">
        <p14:creationId val="3825242824"/>
      </p:ext>
    </p:extLst>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C3066966-FC66-A94C-D0E1-3150F1679885}"/>
            </a:ext>
          </a:extLst>
        </p:cNvPr>
        <p:cNvGrpSpPr/>
        <p:nvPr/>
      </p:nvGrpSpPr>
      <p:grpSpPr>
        <a:xfrm>
          <a:off x="0" y="0"/>
          <a:ext cx="0" cy="0"/>
        </a:xfrm>
      </p:grpSpPr>
      <p:sp>
        <p:nvSpPr>
          <p:cNvPr id="2" name="Slide Image Placeholder 1">
            <a:extLst>
              <a:ext uri="{FF2B5EF4-FFF2-40B4-BE49-F238E27FC236}">
                <a16:creationId xmlns:a16="http://schemas.microsoft.com/office/drawing/2014/main" id="{DE61B707-05A6-3B75-F523-8F7C80826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C8A69-296D-D259-3908-65D9327BBB19}"/>
              </a:ext>
            </a:extLst>
          </p:cNvPr>
          <p:cNvSpPr>
            <a:spLocks noGrp="1"/>
          </p:cNvSpPr>
          <p:nvPr>
            <p:ph type="body" idx="1"/>
          </p:nvPr>
        </p:nvSpPr>
        <p:spPr/>
        <p:txBody>
          <a:bodyPr/>
          <a:lstStyle/>
          <a:p>
            <a:pPr>
              <a:buNone/>
            </a:pPr>
            <a:endParaRPr lang="en-US"/>
          </a:p>
        </p:txBody>
      </p:sp>
      <p:sp>
        <p:nvSpPr>
          <p:cNvPr id="4" name="Slide Number Placeholder 3">
            <a:extLst>
              <a:ext uri="{FF2B5EF4-FFF2-40B4-BE49-F238E27FC236}">
                <a16:creationId xmlns:a16="http://schemas.microsoft.com/office/drawing/2014/main" id="{379A1726-D32E-46A9-1884-723549C0CC7B}"/>
              </a:ext>
            </a:extLst>
          </p:cNvPr>
          <p:cNvSpPr>
            <a:spLocks noGrp="1"/>
          </p:cNvSpPr>
          <p:nvPr>
            <p:ph type="sldNum" sz="quarter" idx="10"/>
          </p:nvPr>
        </p:nvSpPr>
        <p:spPr/>
        <p:txBody>
          <a:bodyPr/>
          <a:lstStyle/>
          <a:p>
            <a:fld id="{3DD1534D-A9B4-4FB9-9AB5-1FC9CE92692F}" type="slidenum">
              <a:rPr lang="en-US" smtClean="0"/>
              <a:t>5</a:t>
            </a:fld>
            <a:endParaRPr lang="en-US"/>
          </a:p>
        </p:txBody>
      </p:sp>
    </p:spTree>
    <p:extLst>
      <p:ext uri="{BB962C8B-B14F-4D97-AF65-F5344CB8AC3E}">
        <p14:creationId val="950621725"/>
      </p:ext>
    </p:extLst>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E9A6A75E-908A-EA5E-CF75-51B391CF9887}"/>
            </a:ext>
          </a:extLst>
        </p:cNvPr>
        <p:cNvGrpSpPr/>
        <p:nvPr/>
      </p:nvGrpSpPr>
      <p:grpSpPr>
        <a:xfrm>
          <a:off x="0" y="0"/>
          <a:ext cx="0" cy="0"/>
        </a:xfrm>
      </p:grpSpPr>
      <p:sp>
        <p:nvSpPr>
          <p:cNvPr id="2" name="Slide Image Placeholder 1">
            <a:extLst>
              <a:ext uri="{FF2B5EF4-FFF2-40B4-BE49-F238E27FC236}">
                <a16:creationId xmlns:a16="http://schemas.microsoft.com/office/drawing/2014/main" id="{B0CE4379-349B-84B2-CAB3-F814B3604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6B21B-1C86-6838-0F2B-FE80E97E496E}"/>
              </a:ext>
            </a:extLst>
          </p:cNvPr>
          <p:cNvSpPr>
            <a:spLocks noGrp="1"/>
          </p:cNvSpPr>
          <p:nvPr>
            <p:ph type="body" idx="1"/>
          </p:nvPr>
        </p:nvSpPr>
        <p:spPr/>
        <p:txBody>
          <a:bodyPr/>
          <a:lstStyle/>
          <a:p>
            <a:pPr>
              <a:buNone/>
            </a:pPr>
            <a:endParaRPr lang="en-US"/>
          </a:p>
        </p:txBody>
      </p:sp>
      <p:sp>
        <p:nvSpPr>
          <p:cNvPr id="4" name="Slide Number Placeholder 3">
            <a:extLst>
              <a:ext uri="{FF2B5EF4-FFF2-40B4-BE49-F238E27FC236}">
                <a16:creationId xmlns:a16="http://schemas.microsoft.com/office/drawing/2014/main" id="{DC29CF6D-65E7-EDE3-B8E2-DEB75D312C39}"/>
              </a:ext>
            </a:extLst>
          </p:cNvPr>
          <p:cNvSpPr>
            <a:spLocks noGrp="1"/>
          </p:cNvSpPr>
          <p:nvPr>
            <p:ph type="sldNum" sz="quarter" idx="10"/>
          </p:nvPr>
        </p:nvSpPr>
        <p:spPr/>
        <p:txBody>
          <a:bodyPr/>
          <a:lstStyle/>
          <a:p>
            <a:fld id="{3DD1534D-A9B4-4FB9-9AB5-1FC9CE92692F}" type="slidenum">
              <a:rPr lang="en-US" smtClean="0"/>
              <a:t>6</a:t>
            </a:fld>
            <a:endParaRPr lang="en-US"/>
          </a:p>
        </p:txBody>
      </p:sp>
    </p:spTree>
    <p:extLst>
      <p:ext uri="{BB962C8B-B14F-4D97-AF65-F5344CB8AC3E}">
        <p14:creationId val="470288971"/>
      </p:ext>
    </p:extLst>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8083B6C8-35C9-E79D-0B24-7599FE1C6BB6}"/>
            </a:ext>
          </a:extLst>
        </p:cNvPr>
        <p:cNvGrpSpPr/>
        <p:nvPr/>
      </p:nvGrpSpPr>
      <p:grpSpPr>
        <a:xfrm>
          <a:off x="0" y="0"/>
          <a:ext cx="0" cy="0"/>
        </a:xfrm>
      </p:grpSpPr>
      <p:sp>
        <p:nvSpPr>
          <p:cNvPr id="2" name="Slide Image Placeholder 1">
            <a:extLst>
              <a:ext uri="{FF2B5EF4-FFF2-40B4-BE49-F238E27FC236}">
                <a16:creationId xmlns:a16="http://schemas.microsoft.com/office/drawing/2014/main" id="{3E720F0A-C539-DD1F-C168-78BDCE13A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20C69-543C-5347-6DEB-CF9E8C0252EF}"/>
              </a:ext>
            </a:extLst>
          </p:cNvPr>
          <p:cNvSpPr>
            <a:spLocks noGrp="1"/>
          </p:cNvSpPr>
          <p:nvPr>
            <p:ph type="body" idx="1"/>
          </p:nvPr>
        </p:nvSpPr>
        <p:spPr/>
        <p:txBody>
          <a:bodyPr/>
          <a:lstStyle/>
          <a:p>
            <a:pPr>
              <a:buNone/>
            </a:pPr>
            <a:endParaRPr lang="en-US"/>
          </a:p>
        </p:txBody>
      </p:sp>
      <p:sp>
        <p:nvSpPr>
          <p:cNvPr id="4" name="Slide Number Placeholder 3">
            <a:extLst>
              <a:ext uri="{FF2B5EF4-FFF2-40B4-BE49-F238E27FC236}">
                <a16:creationId xmlns:a16="http://schemas.microsoft.com/office/drawing/2014/main" id="{3FB00167-F592-B3A2-93E1-610CA01E4DBA}"/>
              </a:ext>
            </a:extLst>
          </p:cNvPr>
          <p:cNvSpPr>
            <a:spLocks noGrp="1"/>
          </p:cNvSpPr>
          <p:nvPr>
            <p:ph type="sldNum" sz="quarter" idx="10"/>
          </p:nvPr>
        </p:nvSpPr>
        <p:spPr/>
        <p:txBody>
          <a:bodyPr/>
          <a:lstStyle/>
          <a:p>
            <a:fld id="{3DD1534D-A9B4-4FB9-9AB5-1FC9CE92692F}" type="slidenum">
              <a:rPr lang="en-US" smtClean="0"/>
              <a:t>7</a:t>
            </a:fld>
            <a:endParaRPr lang="en-US"/>
          </a:p>
        </p:txBody>
      </p:sp>
    </p:spTree>
    <p:extLst>
      <p:ext uri="{BB962C8B-B14F-4D97-AF65-F5344CB8AC3E}">
        <p14:creationId val="1313703452"/>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CAA85507-2F53-C498-8837-852573F1C905}"/>
            </a:ext>
          </a:extLst>
        </p:cNvPr>
        <p:cNvGrpSpPr/>
        <p:nvPr/>
      </p:nvGrpSpPr>
      <p:grpSpPr>
        <a:xfrm>
          <a:off x="0" y="0"/>
          <a:ext cx="0" cy="0"/>
        </a:xfrm>
      </p:grpSpPr>
      <p:sp>
        <p:nvSpPr>
          <p:cNvPr id="2" name="Slide Image Placeholder 1">
            <a:extLst>
              <a:ext uri="{FF2B5EF4-FFF2-40B4-BE49-F238E27FC236}">
                <a16:creationId xmlns:a16="http://schemas.microsoft.com/office/drawing/2014/main" id="{DCBB3CC0-6E46-6FAF-892C-F34633532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95113-D580-210A-BA35-1548DE6483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81D66-AF87-3DF3-BC33-F445FE8D89FC}"/>
              </a:ext>
            </a:extLst>
          </p:cNvPr>
          <p:cNvSpPr>
            <a:spLocks noGrp="1"/>
          </p:cNvSpPr>
          <p:nvPr>
            <p:ph type="sldNum" sz="quarter" idx="10"/>
          </p:nvPr>
        </p:nvSpPr>
        <p:spPr/>
        <p:txBody>
          <a:bodyPr/>
          <a:lstStyle/>
          <a:p>
            <a:fld id="{3DD1534D-A9B4-4FB9-9AB5-1FC9CE92692F}" type="slidenum">
              <a:rPr lang="en-US" smtClean="0"/>
              <a:t>8</a:t>
            </a:fld>
            <a:endParaRPr lang="en-US"/>
          </a:p>
        </p:txBody>
      </p:sp>
    </p:spTree>
    <p:extLst>
      <p:ext uri="{BB962C8B-B14F-4D97-AF65-F5344CB8AC3E}">
        <p14:creationId val="867627158"/>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C448899A-8CC1-F1ED-592C-BBBE32285454}"/>
            </a:ext>
          </a:extLst>
        </p:cNvPr>
        <p:cNvGrpSpPr/>
        <p:nvPr/>
      </p:nvGrpSpPr>
      <p:grpSpPr>
        <a:xfrm>
          <a:off x="0" y="0"/>
          <a:ext cx="0" cy="0"/>
        </a:xfrm>
      </p:grpSpPr>
      <p:sp>
        <p:nvSpPr>
          <p:cNvPr id="2" name="Slide Image Placeholder 1">
            <a:extLst>
              <a:ext uri="{FF2B5EF4-FFF2-40B4-BE49-F238E27FC236}">
                <a16:creationId xmlns:a16="http://schemas.microsoft.com/office/drawing/2014/main" id="{5B542E40-F2D5-1692-1B32-E4891BEC4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39CE5-CA3C-96CF-FA32-F577C67559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70EEAE-B1FE-1960-B90A-B322AB3D630E}"/>
              </a:ext>
            </a:extLst>
          </p:cNvPr>
          <p:cNvSpPr>
            <a:spLocks noGrp="1"/>
          </p:cNvSpPr>
          <p:nvPr>
            <p:ph type="sldNum" sz="quarter" idx="10"/>
          </p:nvPr>
        </p:nvSpPr>
        <p:spPr/>
        <p:txBody>
          <a:bodyPr/>
          <a:lstStyle/>
          <a:p>
            <a:fld id="{3DD1534D-A9B4-4FB9-9AB5-1FC9CE92692F}" type="slidenum">
              <a:rPr lang="en-US" smtClean="0"/>
              <a:t>9</a:t>
            </a:fld>
            <a:endParaRPr lang="en-US"/>
          </a:p>
        </p:txBody>
      </p:sp>
    </p:spTree>
    <p:extLst>
      <p:ext uri="{BB962C8B-B14F-4D97-AF65-F5344CB8AC3E}">
        <p14:creationId val="2526963333"/>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C2CB8C76-5FDD-2AB6-481A-9C8010159165}"/>
            </a:ext>
          </a:extLst>
        </p:cNvPr>
        <p:cNvGrpSpPr/>
        <p:nvPr/>
      </p:nvGrpSpPr>
      <p:grpSpPr>
        <a:xfrm>
          <a:off x="0" y="0"/>
          <a:ext cx="0" cy="0"/>
        </a:xfrm>
      </p:grpSpPr>
      <p:sp>
        <p:nvSpPr>
          <p:cNvPr id="2" name="Slide Image Placeholder 1">
            <a:extLst>
              <a:ext uri="{FF2B5EF4-FFF2-40B4-BE49-F238E27FC236}">
                <a16:creationId xmlns:a16="http://schemas.microsoft.com/office/drawing/2014/main" id="{36A4D69B-9EA2-976C-EC7E-F47B64BBC3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B862FC-5A17-E521-BBED-0EF9257082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B924F3-E170-56AC-13DB-FF4E6F9F85FD}"/>
              </a:ext>
            </a:extLst>
          </p:cNvPr>
          <p:cNvSpPr>
            <a:spLocks noGrp="1"/>
          </p:cNvSpPr>
          <p:nvPr>
            <p:ph type="sldNum" sz="quarter" idx="10"/>
          </p:nvPr>
        </p:nvSpPr>
        <p:spPr/>
        <p:txBody>
          <a:bodyPr/>
          <a:lstStyle/>
          <a:p>
            <a:fld id="{3DD1534D-A9B4-4FB9-9AB5-1FC9CE92692F}" type="slidenum">
              <a:rPr lang="en-US" smtClean="0"/>
              <a:t>10</a:t>
            </a:fld>
            <a:endParaRPr lang="en-US"/>
          </a:p>
        </p:txBody>
      </p:sp>
    </p:spTree>
    <p:extLst>
      <p:ext uri="{BB962C8B-B14F-4D97-AF65-F5344CB8AC3E}">
        <p14:creationId val="3996712390"/>
      </p:ext>
    </p:extLst>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BF56D8D0-7509-5E68-BDA9-6FFD46C1A365}"/>
            </a:ext>
          </a:extLst>
        </p:cNvPr>
        <p:cNvGrpSpPr/>
        <p:nvPr/>
      </p:nvGrpSpPr>
      <p:grpSpPr>
        <a:xfrm>
          <a:off x="0" y="0"/>
          <a:ext cx="0" cy="0"/>
        </a:xfrm>
      </p:grpSpPr>
      <p:sp>
        <p:nvSpPr>
          <p:cNvPr id="2" name="Slide Image Placeholder 1">
            <a:extLst>
              <a:ext uri="{FF2B5EF4-FFF2-40B4-BE49-F238E27FC236}">
                <a16:creationId xmlns:a16="http://schemas.microsoft.com/office/drawing/2014/main" id="{00DFAF8C-A95A-0819-87E3-FFED34AB4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E92A4D-8931-7DBD-422E-F3BF05AFE7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D957C9-1CEB-5BD8-AD88-0CAEB85FAC0B}"/>
              </a:ext>
            </a:extLst>
          </p:cNvPr>
          <p:cNvSpPr>
            <a:spLocks noGrp="1"/>
          </p:cNvSpPr>
          <p:nvPr>
            <p:ph type="sldNum" sz="quarter" idx="10"/>
          </p:nvPr>
        </p:nvSpPr>
        <p:spPr/>
        <p:txBody>
          <a:bodyPr/>
          <a:lstStyle/>
          <a:p>
            <a:fld id="{3DD1534D-A9B4-4FB9-9AB5-1FC9CE92692F}" type="slidenum">
              <a:rPr lang="en-US" smtClean="0"/>
              <a:t>11</a:t>
            </a:fld>
            <a:endParaRPr lang="en-US"/>
          </a:p>
        </p:txBody>
      </p:sp>
    </p:spTree>
    <p:extLst>
      <p:ext uri="{BB962C8B-B14F-4D97-AF65-F5344CB8AC3E}">
        <p14:creationId val="599667942"/>
      </p:ext>
    </p:extLst>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2FC4021C-DAB6-31C6-38CA-1EBD92556827}"/>
            </a:ext>
          </a:extLst>
        </p:cNvPr>
        <p:cNvGrpSpPr/>
        <p:nvPr/>
      </p:nvGrpSpPr>
      <p:grpSpPr>
        <a:xfrm>
          <a:off x="0" y="0"/>
          <a:ext cx="0" cy="0"/>
        </a:xfrm>
      </p:grpSpPr>
      <p:sp>
        <p:nvSpPr>
          <p:cNvPr id="2" name="Slide Image Placeholder 1">
            <a:extLst>
              <a:ext uri="{FF2B5EF4-FFF2-40B4-BE49-F238E27FC236}">
                <a16:creationId xmlns:a16="http://schemas.microsoft.com/office/drawing/2014/main" id="{FB9EF73E-C7DD-10D2-E274-D7B540A55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12893-E224-3DD0-C25C-57651408EC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EDBB37-2B5B-96AF-94D6-BDCB6DACDAC9}"/>
              </a:ext>
            </a:extLst>
          </p:cNvPr>
          <p:cNvSpPr>
            <a:spLocks noGrp="1"/>
          </p:cNvSpPr>
          <p:nvPr>
            <p:ph type="sldNum" sz="quarter" idx="10"/>
          </p:nvPr>
        </p:nvSpPr>
        <p:spPr/>
        <p:txBody>
          <a:bodyPr/>
          <a:lstStyle/>
          <a:p>
            <a:fld id="{3DD1534D-A9B4-4FB9-9AB5-1FC9CE92692F}" type="slidenum">
              <a:rPr lang="en-US" smtClean="0"/>
              <a:t>12</a:t>
            </a:fld>
            <a:endParaRPr lang="en-US"/>
          </a:p>
        </p:txBody>
      </p:sp>
    </p:spTree>
    <p:extLst>
      <p:ext uri="{BB962C8B-B14F-4D97-AF65-F5344CB8AC3E}">
        <p14:creationId val="3466016617"/>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a:extLst>
            <a:ext uri="{FF2B5EF4-FFF2-40B4-BE49-F238E27FC236}">
              <a16:creationId xmlns:a16="http://schemas.microsoft.com/office/drawing/2014/main" id="{9762F7BE-3E70-D014-5866-8BDA68940739}"/>
            </a:ext>
          </a:extLst>
        </p:cNvPr>
        <p:cNvGrpSpPr/>
        <p:nvPr/>
      </p:nvGrpSpPr>
      <p:grpSpPr>
        <a:xfrm>
          <a:off x="0" y="0"/>
          <a:ext cx="0" cy="0"/>
        </a:xfrm>
      </p:grpSpPr>
      <p:sp>
        <p:nvSpPr>
          <p:cNvPr id="2" name="Slide Image Placeholder 1">
            <a:extLst>
              <a:ext uri="{FF2B5EF4-FFF2-40B4-BE49-F238E27FC236}">
                <a16:creationId xmlns:a16="http://schemas.microsoft.com/office/drawing/2014/main" id="{C434C099-2DC8-C7E2-FC06-384894A99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42D10-10D7-7879-2754-7D59F28DF2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BF3076-8ECE-3546-DF0A-D3C91712F42F}"/>
              </a:ext>
            </a:extLst>
          </p:cNvPr>
          <p:cNvSpPr>
            <a:spLocks noGrp="1"/>
          </p:cNvSpPr>
          <p:nvPr>
            <p:ph type="sldNum" sz="quarter" idx="10"/>
          </p:nvPr>
        </p:nvSpPr>
        <p:spPr/>
        <p:txBody>
          <a:bodyPr/>
          <a:lstStyle/>
          <a:p>
            <a:fld id="{3DD1534D-A9B4-4FB9-9AB5-1FC9CE92692F}" type="slidenum">
              <a:rPr lang="en-US" smtClean="0"/>
              <a:t>13</a:t>
            </a:fld>
            <a:endParaRPr lang="en-US"/>
          </a:p>
        </p:txBody>
      </p:sp>
    </p:spTree>
    <p:extLst>
      <p:ext uri="{BB962C8B-B14F-4D97-AF65-F5344CB8AC3E}">
        <p14:creationId val="3614778498"/>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D1534D-A9B4-4FB9-9AB5-1FC9CE92692F}" type="slidenum">
              <a:rPr lang="en-US" smtClean="0"/>
              <a:t>14</a:t>
            </a:fld>
            <a:endParaRPr lang="en-US"/>
          </a:p>
        </p:txBody>
      </p:sp>
    </p:spTree>
    <p:extLst>
      <p:ext uri="{BB962C8B-B14F-4D97-AF65-F5344CB8AC3E}">
        <p14:creationId val="1601849799"/>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image" Target="../media/image1.png" /><Relationship Id="rId2" Type="http://schemas.openxmlformats.org/officeDocument/2006/relationships/image" Target="../media/image2.png" /><Relationship Id="rId3"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p:cSld name="Title Slide">
    <p:spTree>
      <p:nvGrpSpPr>
        <p:cNvPr id="1" name=""/>
        <p:cNvGrpSpPr/>
        <p:nvPr/>
      </p:nvGrpSpPr>
      <p:grpSpPr>
        <a:xfrm>
          <a:off x="0" y="0"/>
          <a:ext cx="0" cy="0"/>
        </a:xfrm>
      </p:grpSpPr>
      <p:pic>
        <p:nvPicPr>
          <p:cNvPr id="2050" name="Picture 2" descr="T:\_designed_materials\Power Points\2013\Red\CozenArrow_Red_cover_no-logo.pn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816" y="-1"/>
            <a:ext cx="12199816" cy="6862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logos\CozenOConnor\png\CozenOConnor-Logo-RGB.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8851" y="6205800"/>
            <a:ext cx="1936749" cy="37121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8"/>
          <p:cNvSpPr txBox="1">
            <a:spLocks noChangeArrowheads="1"/>
          </p:cNvSpPr>
          <p:nvPr/>
        </p:nvSpPr>
        <p:spPr bwMode="auto">
          <a:xfrm>
            <a:off x="1063924" y="4089595"/>
            <a:ext cx="2641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3200">
                <a:solidFill>
                  <a:schemeClr val="tx2"/>
                </a:solidFill>
                <a:latin typeface="Arial"/>
              </a:defRPr>
            </a:lvl1pPr>
            <a:lvl2pPr marL="742950" indent="-285750" eaLnBrk="0" hangingPunct="0">
              <a:defRPr sz="3200">
                <a:solidFill>
                  <a:schemeClr val="tx2"/>
                </a:solidFill>
                <a:latin typeface="Arial"/>
              </a:defRPr>
            </a:lvl2pPr>
            <a:lvl3pPr marL="1143000" indent="-228600" eaLnBrk="0" hangingPunct="0">
              <a:defRPr sz="3200">
                <a:solidFill>
                  <a:schemeClr val="tx2"/>
                </a:solidFill>
                <a:latin typeface="Arial"/>
              </a:defRPr>
            </a:lvl3pPr>
            <a:lvl4pPr marL="1600200" indent="-228600" eaLnBrk="0" hangingPunct="0">
              <a:defRPr sz="3200">
                <a:solidFill>
                  <a:schemeClr val="tx2"/>
                </a:solidFill>
                <a:latin typeface="Arial"/>
              </a:defRPr>
            </a:lvl4pPr>
            <a:lvl5pPr marL="2057400" indent="-228600" eaLnBrk="0" hangingPunct="0">
              <a:defRPr sz="3200">
                <a:solidFill>
                  <a:schemeClr val="tx2"/>
                </a:solidFill>
                <a:latin typeface="Arial"/>
              </a:defRPr>
            </a:lvl5pPr>
            <a:lvl6pPr marL="2514600" indent="-228600" eaLnBrk="0" fontAlgn="base" hangingPunct="0">
              <a:spcBef>
                <a:spcPct val="0"/>
              </a:spcBef>
              <a:spcAft>
                <a:spcPct val="0"/>
              </a:spcAft>
              <a:defRPr sz="3200">
                <a:solidFill>
                  <a:schemeClr val="tx2"/>
                </a:solidFill>
                <a:latin typeface="Arial"/>
              </a:defRPr>
            </a:lvl6pPr>
            <a:lvl7pPr marL="2971800" indent="-228600" eaLnBrk="0" fontAlgn="base" hangingPunct="0">
              <a:spcBef>
                <a:spcPct val="0"/>
              </a:spcBef>
              <a:spcAft>
                <a:spcPct val="0"/>
              </a:spcAft>
              <a:defRPr sz="3200">
                <a:solidFill>
                  <a:schemeClr val="tx2"/>
                </a:solidFill>
                <a:latin typeface="Arial"/>
              </a:defRPr>
            </a:lvl7pPr>
            <a:lvl8pPr marL="3429000" indent="-228600" eaLnBrk="0" fontAlgn="base" hangingPunct="0">
              <a:spcBef>
                <a:spcPct val="0"/>
              </a:spcBef>
              <a:spcAft>
                <a:spcPct val="0"/>
              </a:spcAft>
              <a:defRPr sz="3200">
                <a:solidFill>
                  <a:schemeClr val="tx2"/>
                </a:solidFill>
                <a:latin typeface="Arial"/>
              </a:defRPr>
            </a:lvl8pPr>
            <a:lvl9pPr marL="3886200" indent="-228600" eaLnBrk="0" fontAlgn="base" hangingPunct="0">
              <a:spcBef>
                <a:spcPct val="0"/>
              </a:spcBef>
              <a:spcAft>
                <a:spcPct val="0"/>
              </a:spcAft>
              <a:defRPr sz="3200">
                <a:solidFill>
                  <a:schemeClr val="tx2"/>
                </a:solidFill>
                <a:latin typeface="Arial"/>
              </a:defRPr>
            </a:lvl9pPr>
          </a:lstStyle>
          <a:p>
            <a:pPr eaLnBrk="1" hangingPunct="1"/>
            <a:r>
              <a:rPr lang="en-US" sz="1800">
                <a:solidFill>
                  <a:schemeClr val="bg1">
                    <a:lumMod val="85000"/>
                  </a:schemeClr>
                </a:solidFill>
              </a:rPr>
              <a:t>Presented By:</a:t>
            </a:r>
          </a:p>
        </p:txBody>
      </p:sp>
      <p:sp>
        <p:nvSpPr>
          <p:cNvPr id="8194" name="Rectangle 2"/>
          <p:cNvSpPr>
            <a:spLocks noGrp="1" noChangeArrowheads="1"/>
          </p:cNvSpPr>
          <p:nvPr>
            <p:ph type="ctrTitle"/>
          </p:nvPr>
        </p:nvSpPr>
        <p:spPr>
          <a:xfrm>
            <a:off x="1016000" y="914401"/>
            <a:ext cx="7112000" cy="2689225"/>
          </a:xfrm>
        </p:spPr>
        <p:txBody>
          <a:bodyPr anchor="b"/>
          <a:lstStyle>
            <a:lvl1pPr algn="l">
              <a:defRPr sz="4400" b="1">
                <a:solidFill>
                  <a:schemeClr val="bg1"/>
                </a:solidFill>
              </a:defRPr>
            </a:lvl1pPr>
          </a:lstStyle>
          <a:p>
            <a:pPr lvl="0"/>
            <a:r>
              <a:rPr lang="en-US" noProof="0"/>
              <a:t>Click to edit Master title style</a:t>
            </a:r>
          </a:p>
        </p:txBody>
      </p:sp>
      <p:sp>
        <p:nvSpPr>
          <p:cNvPr id="8195" name="Rectangle 3"/>
          <p:cNvSpPr>
            <a:spLocks noGrp="1" noChangeArrowheads="1"/>
          </p:cNvSpPr>
          <p:nvPr>
            <p:ph type="subTitle" idx="1"/>
          </p:nvPr>
        </p:nvSpPr>
        <p:spPr>
          <a:xfrm>
            <a:off x="1117600" y="4456307"/>
            <a:ext cx="8534400" cy="1752600"/>
          </a:xfrm>
        </p:spPr>
        <p:txBody>
          <a:bodyPr/>
          <a:lstStyle>
            <a:lvl1pPr marL="0" indent="0">
              <a:buFontTx/>
              <a:buNone/>
              <a:defRPr sz="2000" b="1">
                <a:solidFill>
                  <a:schemeClr val="bg1">
                    <a:lumMod val="85000"/>
                  </a:schemeClr>
                </a:solidFill>
                <a:latin typeface="Rockwell" pitchFamily="18" charset="0"/>
              </a:defRPr>
            </a:lvl1pPr>
          </a:lstStyle>
          <a:p>
            <a:pPr lvl="0"/>
            <a:r>
              <a:rPr lang="en-US" noProof="0"/>
              <a:t>Click to edit Master subtitle style</a:t>
            </a:r>
          </a:p>
        </p:txBody>
      </p:sp>
      <p:sp>
        <p:nvSpPr>
          <p:cNvPr id="3" name="Text Placeholder 2"/>
          <p:cNvSpPr>
            <a:spLocks noGrp="1"/>
          </p:cNvSpPr>
          <p:nvPr>
            <p:ph type="body" sz="quarter" idx="10"/>
          </p:nvPr>
        </p:nvSpPr>
        <p:spPr>
          <a:xfrm>
            <a:off x="1117600" y="6400801"/>
            <a:ext cx="6807200" cy="381001"/>
          </a:xfrm>
        </p:spPr>
        <p:txBody>
          <a:bodyPr/>
          <a:lstStyle>
            <a:lvl1pPr marL="0" indent="0">
              <a:buNone/>
              <a:defRPr sz="1400" b="1">
                <a:solidFill>
                  <a:schemeClr val="bg1"/>
                </a:solidFill>
              </a:defRPr>
            </a:lvl1pPr>
            <a:lvl2pPr marL="457200" indent="0">
              <a:buNone/>
              <a:defRPr sz="1400" b="1">
                <a:solidFill>
                  <a:schemeClr val="bg1"/>
                </a:solidFill>
              </a:defRPr>
            </a:lvl2pPr>
            <a:lvl3pPr marL="914400" indent="0">
              <a:buNone/>
              <a:defRPr sz="1400" b="1">
                <a:solidFill>
                  <a:schemeClr val="bg1"/>
                </a:solidFill>
              </a:defRPr>
            </a:lvl3pPr>
            <a:lvl4pPr marL="1371600" indent="0">
              <a:buNone/>
              <a:defRPr sz="1400" b="1">
                <a:solidFill>
                  <a:schemeClr val="bg1"/>
                </a:solidFill>
              </a:defRPr>
            </a:lvl4pPr>
            <a:lvl5pPr marL="1828800" indent="0">
              <a:buNone/>
              <a:defRPr sz="1400" b="1">
                <a:solidFill>
                  <a:schemeClr val="bg1"/>
                </a:solidFill>
              </a:defRPr>
            </a:lvl5pPr>
          </a:lstStyle>
          <a:p>
            <a:pPr lvl="0"/>
            <a:r>
              <a:rPr lang="en-US"/>
              <a:t>Click to edit Master text styles</a:t>
            </a:r>
          </a:p>
        </p:txBody>
      </p:sp>
    </p:spTree>
    <p:extLst>
      <p:ext uri="{BB962C8B-B14F-4D97-AF65-F5344CB8AC3E}">
        <p14:creationId val="7392242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a:xfrm>
            <a:off x="914401" y="274638"/>
            <a:ext cx="11239500" cy="715962"/>
          </a:xfrm>
        </p:spPr>
        <p:txBody>
          <a:bodyPr/>
          <a:lstStyle>
            <a:lvl1pPr algn="l">
              <a:defRPr sz="3600"/>
            </a:lvl1pPr>
          </a:lstStyle>
          <a:p>
            <a:r>
              <a:rPr lang="en-US"/>
              <a:t>Click to edit Master title style</a:t>
            </a:r>
          </a:p>
        </p:txBody>
      </p:sp>
      <p:sp>
        <p:nvSpPr>
          <p:cNvPr id="3" name="Content Placeholder 2"/>
          <p:cNvSpPr>
            <a:spLocks noGrp="1"/>
          </p:cNvSpPr>
          <p:nvPr>
            <p:ph idx="1"/>
          </p:nvPr>
        </p:nvSpPr>
        <p:spPr/>
        <p:txBody>
          <a:bodyPr/>
          <a:lstStyle>
            <a:lvl1pPr marL="342900" indent="-342900">
              <a:buFont typeface="Wingdings 2" panose="05020102010507070707" pitchFamily="18" charset="2"/>
              <a:buChar char=""/>
              <a:defRPr/>
            </a:lvl1pPr>
            <a:lvl2pPr marL="742950" indent="-285750">
              <a:buFont typeface="Wingdings" panose="05000000000000000000" pitchFamily="2" charset="2"/>
              <a:buChar char="q"/>
              <a:defRPr/>
            </a:lvl2pPr>
            <a:lvl3pPr marL="1143000" indent="-228600">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356905372"/>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2334868386"/>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1" y="1219201"/>
            <a:ext cx="50673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799" y="1219201"/>
            <a:ext cx="51689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937453168"/>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1016000" y="304800"/>
            <a:ext cx="1076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800" y="1565275"/>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2800" y="2205037"/>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96568" y="1565275"/>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96568" y="2205037"/>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409585735"/>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3284937412"/>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3216765707"/>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865717" y="30480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978400" y="273051"/>
            <a:ext cx="66040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65717" y="146685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4144594792"/>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2999428227"/>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1980018131"/>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9264652" y="274639"/>
            <a:ext cx="2889249"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6901" y="274639"/>
            <a:ext cx="8464551"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p:txBody>
          <a:bodyPr/>
          <a:lstStyle>
            <a:lvl1pPr>
              <a:defRPr/>
            </a:lvl1pPr>
          </a:lstStyle>
          <a:p>
            <a:fld id="{32D7D507-992C-4603-86F2-FB54C047576E}" type="slidenum">
              <a:rPr lang="en-US" smtClean="0"/>
              <a:t>‹#›</a:t>
            </a:fld>
            <a:endParaRPr lang="en-US"/>
          </a:p>
        </p:txBody>
      </p:sp>
    </p:spTree>
    <p:extLst>
      <p:ext uri="{BB962C8B-B14F-4D97-AF65-F5344CB8AC3E}">
        <p14:creationId val="3767928978"/>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1_Title Slide">
    <p:spTree>
      <p:nvGrpSpPr>
        <p:cNvPr id="1" name=""/>
        <p:cNvGrpSpPr/>
        <p:nvPr/>
      </p:nvGrpSpPr>
      <p:grpSpPr>
        <a:xfrm>
          <a:off x="0" y="0"/>
          <a:ext cx="0" cy="0"/>
        </a:xfrm>
      </p:grpSpPr>
      <p:pic>
        <p:nvPicPr>
          <p:cNvPr id="2050" name="Picture 2" descr="T:\_designed_materials\Power Points\2013\Red\CozenArrow_Red_cover_no-logo.png"/>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7816" y="-1"/>
            <a:ext cx="12199816" cy="6862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T:\logos\CozenOConnor\png\CozenOConnor-Logo-RGB.pn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8851" y="6205800"/>
            <a:ext cx="1936749" cy="371211"/>
          </a:xfrm>
          <a:prstGeom prst="rect">
            <a:avLst/>
          </a:prstGeom>
          <a:noFill/>
          <a:extLst>
            <a:ext uri="{909E8E84-426E-40DD-AFC4-6F175D3DCCD1}">
              <a14:hiddenFill xmlns:a14="http://schemas.microsoft.com/office/drawing/2010/main">
                <a:solidFill>
                  <a:srgbClr val="FFFFFF"/>
                </a:solidFill>
              </a14:hiddenFill>
            </a:ext>
          </a:extLst>
        </p:spPr>
      </p:pic>
      <p:sp>
        <p:nvSpPr>
          <p:cNvPr id="8194" name="Rectangle 2"/>
          <p:cNvSpPr>
            <a:spLocks noGrp="1" noChangeArrowheads="1"/>
          </p:cNvSpPr>
          <p:nvPr>
            <p:ph type="ctrTitle"/>
          </p:nvPr>
        </p:nvSpPr>
        <p:spPr>
          <a:xfrm>
            <a:off x="1016000" y="914401"/>
            <a:ext cx="7112000" cy="2689225"/>
          </a:xfrm>
        </p:spPr>
        <p:txBody>
          <a:bodyPr anchor="b"/>
          <a:lstStyle>
            <a:lvl1pPr algn="l">
              <a:defRPr sz="4400" b="1">
                <a:solidFill>
                  <a:schemeClr val="bg1"/>
                </a:solidFill>
              </a:defRPr>
            </a:lvl1pPr>
          </a:lstStyle>
          <a:p>
            <a:pPr lvl="0"/>
            <a:r>
              <a:rPr lang="en-US" noProof="0"/>
              <a:t>Click to edit Master title style</a:t>
            </a:r>
          </a:p>
        </p:txBody>
      </p:sp>
      <p:sp>
        <p:nvSpPr>
          <p:cNvPr id="8195" name="Rectangle 3"/>
          <p:cNvSpPr>
            <a:spLocks noGrp="1" noChangeArrowheads="1"/>
          </p:cNvSpPr>
          <p:nvPr>
            <p:ph type="subTitle" idx="1"/>
          </p:nvPr>
        </p:nvSpPr>
        <p:spPr>
          <a:xfrm>
            <a:off x="1117600" y="4456307"/>
            <a:ext cx="8534400" cy="1752600"/>
          </a:xfrm>
        </p:spPr>
        <p:txBody>
          <a:bodyPr/>
          <a:lstStyle>
            <a:lvl1pPr marL="0" indent="0">
              <a:buFontTx/>
              <a:buNone/>
              <a:defRPr sz="2000" b="1">
                <a:solidFill>
                  <a:schemeClr val="bg1">
                    <a:lumMod val="85000"/>
                  </a:schemeClr>
                </a:solidFill>
                <a:latin typeface="Rockwell" pitchFamily="18" charset="0"/>
              </a:defRPr>
            </a:lvl1pPr>
          </a:lstStyle>
          <a:p>
            <a:pPr lvl="0"/>
            <a:r>
              <a:rPr lang="en-US" noProof="0"/>
              <a:t>Click to edit Master subtitle style</a:t>
            </a:r>
          </a:p>
        </p:txBody>
      </p:sp>
      <p:sp>
        <p:nvSpPr>
          <p:cNvPr id="3" name="Text Placeholder 2"/>
          <p:cNvSpPr>
            <a:spLocks noGrp="1"/>
          </p:cNvSpPr>
          <p:nvPr>
            <p:ph type="body" sz="quarter" idx="10"/>
          </p:nvPr>
        </p:nvSpPr>
        <p:spPr>
          <a:xfrm>
            <a:off x="1117600" y="6400801"/>
            <a:ext cx="6807200" cy="381001"/>
          </a:xfrm>
        </p:spPr>
        <p:txBody>
          <a:bodyPr/>
          <a:lstStyle>
            <a:lvl1pPr marL="0" indent="0">
              <a:buNone/>
              <a:defRPr sz="1400" b="1">
                <a:solidFill>
                  <a:schemeClr val="bg1"/>
                </a:solidFill>
              </a:defRPr>
            </a:lvl1pPr>
            <a:lvl2pPr marL="457200" indent="0">
              <a:buNone/>
              <a:defRPr sz="1400" b="1">
                <a:solidFill>
                  <a:schemeClr val="bg1"/>
                </a:solidFill>
              </a:defRPr>
            </a:lvl2pPr>
            <a:lvl3pPr marL="914400" indent="0">
              <a:buNone/>
              <a:defRPr sz="1400" b="1">
                <a:solidFill>
                  <a:schemeClr val="bg1"/>
                </a:solidFill>
              </a:defRPr>
            </a:lvl3pPr>
            <a:lvl4pPr marL="1371600" indent="0">
              <a:buNone/>
              <a:defRPr sz="1400" b="1">
                <a:solidFill>
                  <a:schemeClr val="bg1"/>
                </a:solidFill>
              </a:defRPr>
            </a:lvl4pPr>
            <a:lvl5pPr marL="1828800" indent="0">
              <a:buNone/>
              <a:defRPr sz="1400" b="1">
                <a:solidFill>
                  <a:schemeClr val="bg1"/>
                </a:solidFill>
              </a:defRPr>
            </a:lvl5pPr>
          </a:lstStyle>
          <a:p>
            <a:pPr lvl="0"/>
            <a:r>
              <a:rPr lang="en-US"/>
              <a:t>Click to edit Master text styles</a:t>
            </a:r>
          </a:p>
        </p:txBody>
      </p:sp>
    </p:spTree>
    <p:extLst>
      <p:ext uri="{BB962C8B-B14F-4D97-AF65-F5344CB8AC3E}">
        <p14:creationId val="730027279"/>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image" Target="../media/image3.png" /><Relationship Id="rId14" Type="http://schemas.openxmlformats.org/officeDocument/2006/relationships/image" Target="../media/image2.png"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2"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3"/>
          <p:cNvSpPr>
            <a:spLocks noGrp="1" noChangeArrowheads="1"/>
          </p:cNvSpPr>
          <p:nvPr>
            <p:ph type="body" idx="1"/>
          </p:nvPr>
        </p:nvSpPr>
        <p:spPr bwMode="auto">
          <a:xfrm>
            <a:off x="1117599" y="1219201"/>
            <a:ext cx="10452100" cy="49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4673600" y="6477000"/>
            <a:ext cx="2844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solidFill>
                  <a:schemeClr val="tx1"/>
                </a:solidFill>
              </a:defRPr>
            </a:lvl1pPr>
          </a:lstStyle>
          <a:p>
            <a:fld id="{32D7D507-992C-4603-86F2-FB54C047576E}" type="slidenum">
              <a:rPr lang="en-US" smtClean="0"/>
              <a:t>‹#›</a:t>
            </a:fld>
            <a:endParaRPr lang="en-US"/>
          </a:p>
        </p:txBody>
      </p:sp>
      <p:sp>
        <p:nvSpPr>
          <p:cNvPr id="1035" name="Rectangle 2"/>
          <p:cNvSpPr>
            <a:spLocks noGrp="1" noChangeArrowheads="1"/>
          </p:cNvSpPr>
          <p:nvPr>
            <p:ph type="title"/>
          </p:nvPr>
        </p:nvSpPr>
        <p:spPr bwMode="auto">
          <a:xfrm>
            <a:off x="812801" y="274638"/>
            <a:ext cx="113411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1027" name="Picture 3"/>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9848851" y="6213657"/>
            <a:ext cx="1936749" cy="371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val="186790711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ransition/>
  <p:timing/>
  <p:hf hdr="0" ftr="0" dt="0"/>
  <p:txStyles>
    <p:titleStyle>
      <a:lvl1pPr algn="ctr" rtl="0" eaLnBrk="1" fontAlgn="base" hangingPunct="1">
        <a:spcBef>
          <a:spcPct val="0"/>
        </a:spcBef>
        <a:spcAft>
          <a:spcPct val="0"/>
        </a:spcAft>
        <a:defRPr sz="4000" b="1">
          <a:solidFill>
            <a:schemeClr val="tx2"/>
          </a:solidFill>
          <a:latin typeface="Rockwell" pitchFamily="18" charset="0"/>
          <a:ea typeface="+mj-ea"/>
          <a:cs typeface="+mj-cs"/>
        </a:defRPr>
      </a:lvl1pPr>
      <a:lvl2pPr algn="l" rtl="0" eaLnBrk="1" fontAlgn="base" hangingPunct="1">
        <a:spcBef>
          <a:spcPct val="0"/>
        </a:spcBef>
        <a:spcAft>
          <a:spcPct val="0"/>
        </a:spcAft>
        <a:defRPr sz="3200">
          <a:solidFill>
            <a:schemeClr val="tx2"/>
          </a:solidFill>
          <a:latin typeface="Arial"/>
        </a:defRPr>
      </a:lvl2pPr>
      <a:lvl3pPr algn="l" rtl="0" eaLnBrk="1" fontAlgn="base" hangingPunct="1">
        <a:spcBef>
          <a:spcPct val="0"/>
        </a:spcBef>
        <a:spcAft>
          <a:spcPct val="0"/>
        </a:spcAft>
        <a:defRPr sz="3200">
          <a:solidFill>
            <a:schemeClr val="tx2"/>
          </a:solidFill>
          <a:latin typeface="Arial"/>
        </a:defRPr>
      </a:lvl3pPr>
      <a:lvl4pPr algn="l" rtl="0" eaLnBrk="1" fontAlgn="base" hangingPunct="1">
        <a:spcBef>
          <a:spcPct val="0"/>
        </a:spcBef>
        <a:spcAft>
          <a:spcPct val="0"/>
        </a:spcAft>
        <a:defRPr sz="3200">
          <a:solidFill>
            <a:schemeClr val="tx2"/>
          </a:solidFill>
          <a:latin typeface="Arial"/>
        </a:defRPr>
      </a:lvl4pPr>
      <a:lvl5pPr algn="l" rtl="0" eaLnBrk="1" fontAlgn="base" hangingPunct="1">
        <a:spcBef>
          <a:spcPct val="0"/>
        </a:spcBef>
        <a:spcAft>
          <a:spcPct val="0"/>
        </a:spcAft>
        <a:defRPr sz="3200">
          <a:solidFill>
            <a:schemeClr val="tx2"/>
          </a:solidFill>
          <a:latin typeface="Arial"/>
        </a:defRPr>
      </a:lvl5pPr>
      <a:lvl6pPr marL="457200" algn="l" rtl="0" eaLnBrk="1" fontAlgn="base" hangingPunct="1">
        <a:spcBef>
          <a:spcPct val="0"/>
        </a:spcBef>
        <a:spcAft>
          <a:spcPct val="0"/>
        </a:spcAft>
        <a:defRPr sz="3200">
          <a:solidFill>
            <a:schemeClr val="tx2"/>
          </a:solidFill>
          <a:latin typeface="Arial"/>
        </a:defRPr>
      </a:lvl6pPr>
      <a:lvl7pPr marL="914400" algn="l" rtl="0" eaLnBrk="1" fontAlgn="base" hangingPunct="1">
        <a:spcBef>
          <a:spcPct val="0"/>
        </a:spcBef>
        <a:spcAft>
          <a:spcPct val="0"/>
        </a:spcAft>
        <a:defRPr sz="3200">
          <a:solidFill>
            <a:schemeClr val="tx2"/>
          </a:solidFill>
          <a:latin typeface="Arial"/>
        </a:defRPr>
      </a:lvl7pPr>
      <a:lvl8pPr marL="1371600" algn="l" rtl="0" eaLnBrk="1" fontAlgn="base" hangingPunct="1">
        <a:spcBef>
          <a:spcPct val="0"/>
        </a:spcBef>
        <a:spcAft>
          <a:spcPct val="0"/>
        </a:spcAft>
        <a:defRPr sz="3200">
          <a:solidFill>
            <a:schemeClr val="tx2"/>
          </a:solidFill>
          <a:latin typeface="Arial"/>
        </a:defRPr>
      </a:lvl8pPr>
      <a:lvl9pPr marL="1828800" algn="l" rtl="0" eaLnBrk="1" fontAlgn="base" hangingPunct="1">
        <a:spcBef>
          <a:spcPct val="0"/>
        </a:spcBef>
        <a:spcAft>
          <a:spcPct val="0"/>
        </a:spcAft>
        <a:defRPr sz="3200">
          <a:solidFill>
            <a:schemeClr val="tx2"/>
          </a:solidFill>
          <a:latin typeface="Arial"/>
        </a:defRPr>
      </a:lvl9pPr>
    </p:titleStyle>
    <p:bodyStyle>
      <a:lvl1pPr marL="342900" indent="-342900" algn="l" rtl="0" eaLnBrk="1" fontAlgn="base" hangingPunct="1">
        <a:spcBef>
          <a:spcPct val="20000"/>
        </a:spcBef>
        <a:spcAft>
          <a:spcPct val="0"/>
        </a:spcAft>
        <a:buChar char="•"/>
        <a:defRPr sz="3200">
          <a:solidFill>
            <a:srgbClr val="4D4D4D"/>
          </a:solidFill>
          <a:latin typeface="+mn-lt"/>
          <a:ea typeface="+mn-ea"/>
          <a:cs typeface="+mn-cs"/>
        </a:defRPr>
      </a:lvl1pPr>
      <a:lvl2pPr marL="742950" indent="-285750" algn="l" rtl="0" eaLnBrk="1" fontAlgn="base" hangingPunct="1">
        <a:spcBef>
          <a:spcPct val="20000"/>
        </a:spcBef>
        <a:spcAft>
          <a:spcPct val="0"/>
        </a:spcAft>
        <a:buChar char="–"/>
        <a:defRPr sz="2800">
          <a:solidFill>
            <a:srgbClr val="2F1110"/>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rgbClr val="0E1B0E"/>
          </a:solidFill>
          <a:latin typeface="+mn-lt"/>
        </a:defRPr>
      </a:lvl4pPr>
      <a:lvl5pPr marL="2057400" indent="-228600" algn="l" rtl="0" eaLnBrk="1" fontAlgn="base" hangingPunct="1">
        <a:spcBef>
          <a:spcPct val="20000"/>
        </a:spcBef>
        <a:spcAft>
          <a:spcPct val="0"/>
        </a:spcAft>
        <a:buChar char="»"/>
        <a:defRPr sz="2000">
          <a:solidFill>
            <a:srgbClr val="003300"/>
          </a:solidFill>
          <a:latin typeface="+mn-lt"/>
        </a:defRPr>
      </a:lvl5pPr>
      <a:lvl6pPr marL="2514600" indent="-228600" algn="l" rtl="0" eaLnBrk="1" fontAlgn="base" hangingPunct="1">
        <a:spcBef>
          <a:spcPct val="20000"/>
        </a:spcBef>
        <a:spcAft>
          <a:spcPct val="0"/>
        </a:spcAft>
        <a:buChar char="»"/>
        <a:defRPr sz="2000">
          <a:solidFill>
            <a:srgbClr val="003300"/>
          </a:solidFill>
          <a:latin typeface="+mn-lt"/>
        </a:defRPr>
      </a:lvl6pPr>
      <a:lvl7pPr marL="2971800" indent="-228600" algn="l" rtl="0" eaLnBrk="1" fontAlgn="base" hangingPunct="1">
        <a:spcBef>
          <a:spcPct val="20000"/>
        </a:spcBef>
        <a:spcAft>
          <a:spcPct val="0"/>
        </a:spcAft>
        <a:buChar char="»"/>
        <a:defRPr sz="2000">
          <a:solidFill>
            <a:srgbClr val="003300"/>
          </a:solidFill>
          <a:latin typeface="+mn-lt"/>
        </a:defRPr>
      </a:lvl7pPr>
      <a:lvl8pPr marL="3429000" indent="-228600" algn="l" rtl="0" eaLnBrk="1" fontAlgn="base" hangingPunct="1">
        <a:spcBef>
          <a:spcPct val="20000"/>
        </a:spcBef>
        <a:spcAft>
          <a:spcPct val="0"/>
        </a:spcAft>
        <a:buChar char="»"/>
        <a:defRPr sz="2000">
          <a:solidFill>
            <a:srgbClr val="003300"/>
          </a:solidFill>
          <a:latin typeface="+mn-lt"/>
        </a:defRPr>
      </a:lvl8pPr>
      <a:lvl9pPr marL="3886200" indent="-228600" algn="l" rtl="0" eaLnBrk="1" fontAlgn="base" hangingPunct="1">
        <a:spcBef>
          <a:spcPct val="20000"/>
        </a:spcBef>
        <a:spcAft>
          <a:spcPct val="0"/>
        </a:spcAft>
        <a:buChar char="»"/>
        <a:defRPr sz="2000">
          <a:solidFill>
            <a:srgbClr val="0033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5.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image6.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7.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8.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9.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6" name="Content Placeholder 5"/>
          <p:cNvSpPr>
            <a:spLocks noGrp="1"/>
          </p:cNvSpPr>
          <p:nvPr>
            <p:ph idx="1"/>
          </p:nvPr>
        </p:nvSpPr>
        <p:spPr>
          <a:xfrm>
            <a:off x="1276081" y="2235919"/>
            <a:ext cx="10290137" cy="2386161"/>
          </a:xfrm>
        </p:spPr>
        <p:txBody>
          <a:bodyPr/>
          <a:lstStyle/>
          <a:p>
            <a:pPr marL="0" indent="0" algn="ctr">
              <a:spcBef>
                <a:spcPct val="0"/>
              </a:spcBef>
              <a:buNone/>
            </a:pPr>
            <a:r>
              <a:rPr lang="en-US" sz="3600" b="1">
                <a:solidFill>
                  <a:schemeClr val="tx1"/>
                </a:solidFill>
              </a:rPr>
              <a:t>BZA Case No. 21345</a:t>
            </a:r>
            <a:endParaRPr lang="en-US" sz="2400" b="1">
              <a:solidFill>
                <a:schemeClr val="tx1"/>
              </a:solidFill>
            </a:endParaRPr>
          </a:p>
          <a:p>
            <a:pPr marL="0" indent="0" algn="ctr">
              <a:spcBef>
                <a:spcPct val="0"/>
              </a:spcBef>
              <a:buNone/>
            </a:pPr>
            <a:r>
              <a:rPr lang="en-US" sz="3600" b="1" u="sng">
                <a:solidFill>
                  <a:schemeClr val="tx1"/>
                </a:solidFill>
              </a:rPr>
              <a:t>Whittier Elementary Modular Campus </a:t>
            </a:r>
          </a:p>
          <a:p>
            <a:pPr marL="0" indent="0" algn="ctr">
              <a:spcBef>
                <a:spcPct val="0"/>
              </a:spcBef>
              <a:buNone/>
            </a:pPr>
            <a:r>
              <a:rPr lang="en-US" sz="2400" b="1" i="0">
                <a:solidFill>
                  <a:schemeClr val="tx1"/>
                </a:solidFill>
                <a:effectLst/>
              </a:rPr>
              <a:t>3</a:t>
            </a:r>
            <a:r>
              <a:rPr lang="en-US" sz="2400" b="1" i="0" baseline="30000">
                <a:solidFill>
                  <a:schemeClr val="tx1"/>
                </a:solidFill>
                <a:effectLst/>
              </a:rPr>
              <a:t>rd</a:t>
            </a:r>
            <a:r>
              <a:rPr lang="en-US" sz="2400" b="1" i="0">
                <a:solidFill>
                  <a:schemeClr val="tx1"/>
                </a:solidFill>
                <a:effectLst/>
              </a:rPr>
              <a:t> St. </a:t>
            </a:r>
            <a:r>
              <a:rPr lang="en-US" sz="2400" b="1">
                <a:solidFill>
                  <a:schemeClr val="tx1"/>
                </a:solidFill>
              </a:rPr>
              <a:t>NW</a:t>
            </a:r>
            <a:endParaRPr lang="en-US" sz="2400" b="1" i="0">
              <a:solidFill>
                <a:schemeClr val="tx1"/>
              </a:solidFill>
              <a:effectLst/>
            </a:endParaRPr>
          </a:p>
          <a:p>
            <a:pPr marL="0" indent="0" algn="ctr">
              <a:spcBef>
                <a:spcPct val="0"/>
              </a:spcBef>
              <a:buNone/>
            </a:pPr>
            <a:r>
              <a:rPr lang="en-US" sz="2400" b="1">
                <a:solidFill>
                  <a:schemeClr val="tx1"/>
                </a:solidFill>
              </a:rPr>
              <a:t>(Square 3269, Lot 0065)</a:t>
            </a:r>
            <a:endParaRPr lang="en-US" sz="2400" b="1" i="0">
              <a:solidFill>
                <a:schemeClr val="tx1"/>
              </a:solidFill>
              <a:effectLst/>
            </a:endParaRPr>
          </a:p>
          <a:p>
            <a:pPr marL="0" indent="0" algn="ctr">
              <a:spcBef>
                <a:spcPct val="0"/>
              </a:spcBef>
              <a:buNone/>
            </a:pPr>
            <a:r>
              <a:rPr lang="en-US" sz="2400" b="1">
                <a:solidFill>
                  <a:schemeClr val="tx1"/>
                </a:solidFill>
              </a:rPr>
              <a:t>Hearing Date:</a:t>
            </a:r>
            <a:endParaRPr lang="en-US" b="1">
              <a:solidFill>
                <a:schemeClr val="tx1"/>
              </a:solidFill>
            </a:endParaRPr>
          </a:p>
        </p:txBody>
      </p:sp>
      <p:sp>
        <p:nvSpPr>
          <p:cNvPr id="4" name="Slide Number Placeholder 3"/>
          <p:cNvSpPr>
            <a:spLocks noGrp="1"/>
          </p:cNvSpPr>
          <p:nvPr>
            <p:ph type="sldNum" sz="quarter" idx="10"/>
          </p:nvPr>
        </p:nvSpPr>
        <p:spPr/>
        <p:txBody>
          <a:bodyPr/>
          <a:lstStyle/>
          <a:p>
            <a:fld id="{32D7D507-992C-4603-86F2-FB54C047576E}" type="slidenum">
              <a:rPr lang="en-US" smtClean="0"/>
              <a:t>1</a:t>
            </a:fld>
            <a:endParaRPr lang="en-US"/>
          </a:p>
        </p:txBody>
      </p:sp>
    </p:spTree>
    <p:extLst>
      <p:ext uri="{BB962C8B-B14F-4D97-AF65-F5344CB8AC3E}">
        <p14:creationId val="2593815602"/>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989586" y="234881"/>
            <a:ext cx="9221214" cy="715962"/>
          </a:xfrm>
        </p:spPr>
        <p:txBody>
          <a:bodyPr/>
          <a:lstStyle/>
          <a:p>
            <a:r>
              <a:rPr lang="en-US" sz="3200">
                <a:solidFill>
                  <a:schemeClr val="tx1"/>
                </a:solidFill>
              </a:rPr>
              <a:t>Zoning Map – R-1B Zone</a:t>
            </a:r>
          </a:p>
        </p:txBody>
      </p:sp>
      <p:sp>
        <p:nvSpPr>
          <p:cNvPr id="4" name="Slide Number Placeholder 3"/>
          <p:cNvSpPr>
            <a:spLocks noGrp="1"/>
          </p:cNvSpPr>
          <p:nvPr>
            <p:ph type="sldNum" sz="quarter" idx="10"/>
          </p:nvPr>
        </p:nvSpPr>
        <p:spPr/>
        <p:txBody>
          <a:bodyPr/>
          <a:lstStyle/>
          <a:p>
            <a:fld id="{32D7D507-992C-4603-86F2-FB54C047576E}" type="slidenum">
              <a:rPr lang="en-US" smtClean="0"/>
              <a:t>2</a:t>
            </a:fld>
            <a:endParaRPr lang="en-US"/>
          </a:p>
        </p:txBody>
      </p:sp>
      <p:cxnSp>
        <p:nvCxnSpPr>
          <p:cNvPr id="11" name="Straight Arrow Connector 10"/>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5" name="Picture 4">
            <a:extLst>
              <a:ext uri="{FF2B5EF4-FFF2-40B4-BE49-F238E27FC236}">
                <a16:creationId xmlns:a16="http://schemas.microsoft.com/office/drawing/2014/main" id="{DBF680EB-DE97-2C39-C96E-D02CE5654EA4}"/>
              </a:ext>
            </a:extLst>
          </p:cNvPr>
          <p:cNvPicPr>
            <a:picLocks noChangeAspect="1"/>
          </p:cNvPicPr>
          <p:nvPr/>
        </p:nvPicPr>
        <p:blipFill>
          <a:blip r:embed="rId3"/>
          <a:stretch>
            <a:fillRect/>
          </a:stretch>
        </p:blipFill>
        <p:spPr>
          <a:xfrm>
            <a:off x="3451511" y="1345082"/>
            <a:ext cx="5316211" cy="4533203"/>
          </a:xfrm>
          <a:prstGeom prst="rect">
            <a:avLst/>
          </a:prstGeom>
        </p:spPr>
      </p:pic>
    </p:spTree>
    <p:extLst>
      <p:ext uri="{BB962C8B-B14F-4D97-AF65-F5344CB8AC3E}">
        <p14:creationId val="1147132067"/>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0635A8DD-C9C6-3FA7-B52D-3B72BEC43A67}"/>
            </a:ext>
          </a:extLst>
        </p:cNvPr>
        <p:cNvGrpSpPr/>
        <p:nvPr/>
      </p:nvGrpSpPr>
      <p:grpSpPr>
        <a:xfrm>
          <a:off x="0" y="0"/>
          <a:ext cx="0" cy="0"/>
        </a:xfrm>
      </p:grpSpPr>
      <p:sp>
        <p:nvSpPr>
          <p:cNvPr id="2" name="Title 1">
            <a:extLst>
              <a:ext uri="{FF2B5EF4-FFF2-40B4-BE49-F238E27FC236}">
                <a16:creationId xmlns:a16="http://schemas.microsoft.com/office/drawing/2014/main" id="{083961A9-7847-B6AA-3E00-6DAED1ED1A83}"/>
              </a:ext>
            </a:extLst>
          </p:cNvPr>
          <p:cNvSpPr>
            <a:spLocks noGrp="1"/>
          </p:cNvSpPr>
          <p:nvPr>
            <p:ph type="title"/>
          </p:nvPr>
        </p:nvSpPr>
        <p:spPr>
          <a:xfrm>
            <a:off x="989586" y="234881"/>
            <a:ext cx="9221214" cy="715962"/>
          </a:xfrm>
        </p:spPr>
        <p:txBody>
          <a:bodyPr/>
          <a:lstStyle/>
          <a:p>
            <a:r>
              <a:rPr lang="en-US" sz="3200">
                <a:solidFill>
                  <a:schemeClr val="tx1"/>
                </a:solidFill>
              </a:rPr>
              <a:t>Existing Conditions-Vicinity Map</a:t>
            </a:r>
          </a:p>
        </p:txBody>
      </p:sp>
      <p:sp>
        <p:nvSpPr>
          <p:cNvPr id="4" name="Slide Number Placeholder 3">
            <a:extLst>
              <a:ext uri="{FF2B5EF4-FFF2-40B4-BE49-F238E27FC236}">
                <a16:creationId xmlns:a16="http://schemas.microsoft.com/office/drawing/2014/main" id="{815DB03A-FDF2-92CE-9A00-2076177DFC0C}"/>
              </a:ext>
            </a:extLst>
          </p:cNvPr>
          <p:cNvSpPr>
            <a:spLocks noGrp="1"/>
          </p:cNvSpPr>
          <p:nvPr>
            <p:ph type="sldNum" sz="quarter" idx="10"/>
          </p:nvPr>
        </p:nvSpPr>
        <p:spPr/>
        <p:txBody>
          <a:bodyPr/>
          <a:lstStyle/>
          <a:p>
            <a:fld id="{32D7D507-992C-4603-86F2-FB54C047576E}" type="slidenum">
              <a:rPr lang="en-US" smtClean="0"/>
              <a:t>3</a:t>
            </a:fld>
            <a:endParaRPr lang="en-US"/>
          </a:p>
        </p:txBody>
      </p:sp>
      <p:cxnSp>
        <p:nvCxnSpPr>
          <p:cNvPr id="11" name="Straight Arrow Connector 10">
            <a:extLst>
              <a:ext uri="{FF2B5EF4-FFF2-40B4-BE49-F238E27FC236}">
                <a16:creationId xmlns:a16="http://schemas.microsoft.com/office/drawing/2014/main" id="{D3C60BC2-A6FF-73D6-B153-18BC9D448C3B}"/>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678AA543-339B-818F-0543-99BDE4A6A38B}"/>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7" name="Picture 6">
            <a:extLst>
              <a:ext uri="{FF2B5EF4-FFF2-40B4-BE49-F238E27FC236}">
                <a16:creationId xmlns:a16="http://schemas.microsoft.com/office/drawing/2014/main" id="{160400DD-2922-BBAC-5C7D-18BFCDF0AAD4}"/>
              </a:ext>
            </a:extLst>
          </p:cNvPr>
          <p:cNvPicPr>
            <a:picLocks noChangeAspect="1"/>
          </p:cNvPicPr>
          <p:nvPr/>
        </p:nvPicPr>
        <p:blipFill>
          <a:blip r:embed="rId3"/>
          <a:stretch>
            <a:fillRect/>
          </a:stretch>
        </p:blipFill>
        <p:spPr>
          <a:xfrm>
            <a:off x="1121937" y="1032568"/>
            <a:ext cx="9948125" cy="5444432"/>
          </a:xfrm>
          <a:prstGeom prst="rect">
            <a:avLst/>
          </a:prstGeom>
        </p:spPr>
      </p:pic>
    </p:spTree>
    <p:extLst>
      <p:ext uri="{BB962C8B-B14F-4D97-AF65-F5344CB8AC3E}">
        <p14:creationId val="3229830417"/>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1395044D-40BB-F9DE-D35B-A49CE7E0C852}"/>
            </a:ext>
          </a:extLst>
        </p:cNvPr>
        <p:cNvGrpSpPr/>
        <p:nvPr/>
      </p:nvGrpSpPr>
      <p:grpSpPr>
        <a:xfrm>
          <a:off x="0" y="0"/>
          <a:ext cx="0" cy="0"/>
        </a:xfrm>
      </p:grpSpPr>
      <p:sp>
        <p:nvSpPr>
          <p:cNvPr id="2" name="Title 1">
            <a:extLst>
              <a:ext uri="{FF2B5EF4-FFF2-40B4-BE49-F238E27FC236}">
                <a16:creationId xmlns:a16="http://schemas.microsoft.com/office/drawing/2014/main" id="{2DFE032E-76B8-0874-02F4-F9F5FCA37923}"/>
              </a:ext>
            </a:extLst>
          </p:cNvPr>
          <p:cNvSpPr>
            <a:spLocks noGrp="1"/>
          </p:cNvSpPr>
          <p:nvPr>
            <p:ph type="title"/>
          </p:nvPr>
        </p:nvSpPr>
        <p:spPr>
          <a:xfrm>
            <a:off x="989586" y="234881"/>
            <a:ext cx="9221214" cy="715962"/>
          </a:xfrm>
        </p:spPr>
        <p:txBody>
          <a:bodyPr/>
          <a:lstStyle/>
          <a:p>
            <a:r>
              <a:rPr lang="en-US" sz="3200"/>
              <a:t>Existing Conditions</a:t>
            </a:r>
            <a:endParaRPr lang="en-US" sz="3200">
              <a:solidFill>
                <a:schemeClr val="tx1"/>
              </a:solidFill>
            </a:endParaRPr>
          </a:p>
        </p:txBody>
      </p:sp>
      <p:sp>
        <p:nvSpPr>
          <p:cNvPr id="4" name="Slide Number Placeholder 3">
            <a:extLst>
              <a:ext uri="{FF2B5EF4-FFF2-40B4-BE49-F238E27FC236}">
                <a16:creationId xmlns:a16="http://schemas.microsoft.com/office/drawing/2014/main" id="{A51C56FC-9AF9-3870-33F2-74182361FB1E}"/>
              </a:ext>
            </a:extLst>
          </p:cNvPr>
          <p:cNvSpPr>
            <a:spLocks noGrp="1"/>
          </p:cNvSpPr>
          <p:nvPr>
            <p:ph type="sldNum" sz="quarter" idx="10"/>
          </p:nvPr>
        </p:nvSpPr>
        <p:spPr/>
        <p:txBody>
          <a:bodyPr/>
          <a:lstStyle/>
          <a:p>
            <a:fld id="{32D7D507-992C-4603-86F2-FB54C047576E}" type="slidenum">
              <a:rPr lang="en-US" smtClean="0"/>
              <a:t>4</a:t>
            </a:fld>
            <a:endParaRPr lang="en-US"/>
          </a:p>
        </p:txBody>
      </p:sp>
      <p:cxnSp>
        <p:nvCxnSpPr>
          <p:cNvPr id="11" name="Straight Arrow Connector 10">
            <a:extLst>
              <a:ext uri="{FF2B5EF4-FFF2-40B4-BE49-F238E27FC236}">
                <a16:creationId xmlns:a16="http://schemas.microsoft.com/office/drawing/2014/main" id="{92E2ED46-8C68-B01C-8E5B-2B050B43F551}"/>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7208710C-DF59-1147-EA0A-D6ACB05C00D1}"/>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5" name="Picture 4">
            <a:extLst>
              <a:ext uri="{FF2B5EF4-FFF2-40B4-BE49-F238E27FC236}">
                <a16:creationId xmlns:a16="http://schemas.microsoft.com/office/drawing/2014/main" id="{CCA65042-FBE1-E155-EF60-8500E8AA3C43}"/>
              </a:ext>
            </a:extLst>
          </p:cNvPr>
          <p:cNvPicPr>
            <a:picLocks noChangeAspect="1"/>
          </p:cNvPicPr>
          <p:nvPr/>
        </p:nvPicPr>
        <p:blipFill>
          <a:blip r:embed="rId3"/>
          <a:stretch>
            <a:fillRect/>
          </a:stretch>
        </p:blipFill>
        <p:spPr>
          <a:xfrm>
            <a:off x="1411728" y="950844"/>
            <a:ext cx="9002272" cy="5233682"/>
          </a:xfrm>
          <a:prstGeom prst="rect">
            <a:avLst/>
          </a:prstGeom>
        </p:spPr>
      </p:pic>
    </p:spTree>
    <p:extLst>
      <p:ext uri="{BB962C8B-B14F-4D97-AF65-F5344CB8AC3E}">
        <p14:creationId val="3280111845"/>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8B0F2CB-27CD-1DC9-D7DA-B4E622B2F73D}"/>
            </a:ext>
          </a:extLst>
        </p:cNvPr>
        <p:cNvGrpSpPr/>
        <p:nvPr/>
      </p:nvGrpSpPr>
      <p:grpSpPr>
        <a:xfrm>
          <a:off x="0" y="0"/>
          <a:ext cx="0" cy="0"/>
        </a:xfrm>
      </p:grpSpPr>
      <p:sp>
        <p:nvSpPr>
          <p:cNvPr id="2" name="Title 1">
            <a:extLst>
              <a:ext uri="{FF2B5EF4-FFF2-40B4-BE49-F238E27FC236}">
                <a16:creationId xmlns:a16="http://schemas.microsoft.com/office/drawing/2014/main" id="{EDC78D98-9FB4-BB62-32E2-AEA7B777414A}"/>
              </a:ext>
            </a:extLst>
          </p:cNvPr>
          <p:cNvSpPr>
            <a:spLocks noGrp="1"/>
          </p:cNvSpPr>
          <p:nvPr>
            <p:ph type="title"/>
          </p:nvPr>
        </p:nvSpPr>
        <p:spPr>
          <a:xfrm>
            <a:off x="989586" y="234881"/>
            <a:ext cx="9221214" cy="715962"/>
          </a:xfrm>
        </p:spPr>
        <p:txBody>
          <a:bodyPr/>
          <a:lstStyle/>
          <a:p>
            <a:r>
              <a:rPr lang="en-US" sz="3200"/>
              <a:t>Proposed Siting of Modular Campus</a:t>
            </a:r>
            <a:endParaRPr lang="en-US" sz="3200">
              <a:solidFill>
                <a:schemeClr val="tx1"/>
              </a:solidFill>
            </a:endParaRPr>
          </a:p>
        </p:txBody>
      </p:sp>
      <p:sp>
        <p:nvSpPr>
          <p:cNvPr id="4" name="Slide Number Placeholder 3">
            <a:extLst>
              <a:ext uri="{FF2B5EF4-FFF2-40B4-BE49-F238E27FC236}">
                <a16:creationId xmlns:a16="http://schemas.microsoft.com/office/drawing/2014/main" id="{39E932A3-3B8A-87E0-FC8B-627A300B3611}"/>
              </a:ext>
            </a:extLst>
          </p:cNvPr>
          <p:cNvSpPr>
            <a:spLocks noGrp="1"/>
          </p:cNvSpPr>
          <p:nvPr>
            <p:ph type="sldNum" sz="quarter" idx="10"/>
          </p:nvPr>
        </p:nvSpPr>
        <p:spPr/>
        <p:txBody>
          <a:bodyPr/>
          <a:lstStyle/>
          <a:p>
            <a:fld id="{32D7D507-992C-4603-86F2-FB54C047576E}" type="slidenum">
              <a:rPr lang="en-US" smtClean="0"/>
              <a:t>5</a:t>
            </a:fld>
            <a:endParaRPr lang="en-US"/>
          </a:p>
        </p:txBody>
      </p:sp>
      <p:cxnSp>
        <p:nvCxnSpPr>
          <p:cNvPr id="11" name="Straight Arrow Connector 10">
            <a:extLst>
              <a:ext uri="{FF2B5EF4-FFF2-40B4-BE49-F238E27FC236}">
                <a16:creationId xmlns:a16="http://schemas.microsoft.com/office/drawing/2014/main" id="{5EAD39BC-8C30-6248-6046-EB54EA9FE430}"/>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20F1868E-8C93-5EAE-AFF9-D28591695183}"/>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6" name="Picture 5">
            <a:extLst>
              <a:ext uri="{FF2B5EF4-FFF2-40B4-BE49-F238E27FC236}">
                <a16:creationId xmlns:a16="http://schemas.microsoft.com/office/drawing/2014/main" id="{F4BEF245-E078-C80A-A2DE-3BF942AB76CC}"/>
              </a:ext>
            </a:extLst>
          </p:cNvPr>
          <p:cNvPicPr>
            <a:picLocks noChangeAspect="1"/>
          </p:cNvPicPr>
          <p:nvPr/>
        </p:nvPicPr>
        <p:blipFill>
          <a:blip r:embed="rId3"/>
          <a:stretch>
            <a:fillRect/>
          </a:stretch>
        </p:blipFill>
        <p:spPr>
          <a:xfrm>
            <a:off x="2929835" y="950842"/>
            <a:ext cx="6152617" cy="5830957"/>
          </a:xfrm>
          <a:prstGeom prst="rect">
            <a:avLst/>
          </a:prstGeom>
        </p:spPr>
      </p:pic>
    </p:spTree>
    <p:extLst>
      <p:ext uri="{BB962C8B-B14F-4D97-AF65-F5344CB8AC3E}">
        <p14:creationId val="2059586436"/>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65F354BD-F491-34EF-64D1-E0C3560093A3}"/>
            </a:ext>
          </a:extLst>
        </p:cNvPr>
        <p:cNvGrpSpPr/>
        <p:nvPr/>
      </p:nvGrpSpPr>
      <p:grpSpPr>
        <a:xfrm>
          <a:off x="0" y="0"/>
          <a:ext cx="0" cy="0"/>
        </a:xfrm>
      </p:grpSpPr>
      <p:sp>
        <p:nvSpPr>
          <p:cNvPr id="2" name="Title 1">
            <a:extLst>
              <a:ext uri="{FF2B5EF4-FFF2-40B4-BE49-F238E27FC236}">
                <a16:creationId xmlns:a16="http://schemas.microsoft.com/office/drawing/2014/main" id="{2CCBB0F2-D6EA-342F-8886-553C00C5453F}"/>
              </a:ext>
            </a:extLst>
          </p:cNvPr>
          <p:cNvSpPr>
            <a:spLocks noGrp="1"/>
          </p:cNvSpPr>
          <p:nvPr>
            <p:ph type="title"/>
          </p:nvPr>
        </p:nvSpPr>
        <p:spPr>
          <a:xfrm>
            <a:off x="989586" y="234881"/>
            <a:ext cx="4915914" cy="715962"/>
          </a:xfrm>
        </p:spPr>
        <p:txBody>
          <a:bodyPr/>
          <a:lstStyle/>
          <a:p>
            <a:r>
              <a:rPr lang="en-US" sz="3200">
                <a:solidFill>
                  <a:schemeClr val="tx1"/>
                </a:solidFill>
              </a:rPr>
              <a:t>Swing Space Site Plan </a:t>
            </a:r>
          </a:p>
        </p:txBody>
      </p:sp>
      <p:sp>
        <p:nvSpPr>
          <p:cNvPr id="4" name="Slide Number Placeholder 3">
            <a:extLst>
              <a:ext uri="{FF2B5EF4-FFF2-40B4-BE49-F238E27FC236}">
                <a16:creationId xmlns:a16="http://schemas.microsoft.com/office/drawing/2014/main" id="{A10E7760-E60A-3FA9-90B4-B3552B152919}"/>
              </a:ext>
            </a:extLst>
          </p:cNvPr>
          <p:cNvSpPr>
            <a:spLocks noGrp="1"/>
          </p:cNvSpPr>
          <p:nvPr>
            <p:ph type="sldNum" sz="quarter" idx="10"/>
          </p:nvPr>
        </p:nvSpPr>
        <p:spPr/>
        <p:txBody>
          <a:bodyPr/>
          <a:lstStyle/>
          <a:p>
            <a:fld id="{32D7D507-992C-4603-86F2-FB54C047576E}" type="slidenum">
              <a:rPr lang="en-US" smtClean="0"/>
              <a:t>6</a:t>
            </a:fld>
            <a:endParaRPr lang="en-US"/>
          </a:p>
        </p:txBody>
      </p:sp>
      <p:cxnSp>
        <p:nvCxnSpPr>
          <p:cNvPr id="11" name="Straight Arrow Connector 10">
            <a:extLst>
              <a:ext uri="{FF2B5EF4-FFF2-40B4-BE49-F238E27FC236}">
                <a16:creationId xmlns:a16="http://schemas.microsoft.com/office/drawing/2014/main" id="{3161AA0E-61A7-9C6A-D267-EAF8B0AF2028}"/>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44ADD9A2-D84C-B3C6-A64B-55C4B4EAC05F}"/>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5" name="Picture 4">
            <a:extLst>
              <a:ext uri="{FF2B5EF4-FFF2-40B4-BE49-F238E27FC236}">
                <a16:creationId xmlns:a16="http://schemas.microsoft.com/office/drawing/2014/main" id="{48FEF926-7B0C-B36E-966A-5D6C9BD33A5F}"/>
              </a:ext>
            </a:extLst>
          </p:cNvPr>
          <p:cNvPicPr>
            <a:picLocks noChangeAspect="1"/>
          </p:cNvPicPr>
          <p:nvPr/>
        </p:nvPicPr>
        <p:blipFill>
          <a:blip r:embed="rId3"/>
          <a:stretch>
            <a:fillRect/>
          </a:stretch>
        </p:blipFill>
        <p:spPr>
          <a:xfrm>
            <a:off x="2300726" y="950843"/>
            <a:ext cx="7135374" cy="5861463"/>
          </a:xfrm>
          <a:prstGeom prst="rect">
            <a:avLst/>
          </a:prstGeom>
        </p:spPr>
      </p:pic>
    </p:spTree>
    <p:extLst>
      <p:ext uri="{BB962C8B-B14F-4D97-AF65-F5344CB8AC3E}">
        <p14:creationId val="3808390484"/>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9253A6C2-CFF1-3EED-3A77-280465191062}"/>
            </a:ext>
          </a:extLst>
        </p:cNvPr>
        <p:cNvGrpSpPr/>
        <p:nvPr/>
      </p:nvGrpSpPr>
      <p:grpSpPr>
        <a:xfrm>
          <a:off x="0" y="0"/>
          <a:ext cx="0" cy="0"/>
        </a:xfrm>
      </p:grpSpPr>
      <p:sp>
        <p:nvSpPr>
          <p:cNvPr id="2" name="Title 1">
            <a:extLst>
              <a:ext uri="{FF2B5EF4-FFF2-40B4-BE49-F238E27FC236}">
                <a16:creationId xmlns:a16="http://schemas.microsoft.com/office/drawing/2014/main" id="{5DA17386-16FA-8D36-1107-F9C1D098E805}"/>
              </a:ext>
            </a:extLst>
          </p:cNvPr>
          <p:cNvSpPr>
            <a:spLocks noGrp="1"/>
          </p:cNvSpPr>
          <p:nvPr>
            <p:ph type="title"/>
          </p:nvPr>
        </p:nvSpPr>
        <p:spPr>
          <a:xfrm>
            <a:off x="989586" y="234881"/>
            <a:ext cx="4915914" cy="715962"/>
          </a:xfrm>
        </p:spPr>
        <p:txBody>
          <a:bodyPr/>
          <a:lstStyle/>
          <a:p>
            <a:r>
              <a:rPr lang="en-US" sz="3200">
                <a:solidFill>
                  <a:schemeClr val="tx1"/>
                </a:solidFill>
              </a:rPr>
              <a:t>Swing Space Site Plan </a:t>
            </a:r>
          </a:p>
        </p:txBody>
      </p:sp>
      <p:sp>
        <p:nvSpPr>
          <p:cNvPr id="4" name="Slide Number Placeholder 3">
            <a:extLst>
              <a:ext uri="{FF2B5EF4-FFF2-40B4-BE49-F238E27FC236}">
                <a16:creationId xmlns:a16="http://schemas.microsoft.com/office/drawing/2014/main" id="{2B7B8BC6-7BA8-17CB-C711-9D9D4DCAA70B}"/>
              </a:ext>
            </a:extLst>
          </p:cNvPr>
          <p:cNvSpPr>
            <a:spLocks noGrp="1"/>
          </p:cNvSpPr>
          <p:nvPr>
            <p:ph type="sldNum" sz="quarter" idx="10"/>
          </p:nvPr>
        </p:nvSpPr>
        <p:spPr/>
        <p:txBody>
          <a:bodyPr/>
          <a:lstStyle/>
          <a:p>
            <a:fld id="{32D7D507-992C-4603-86F2-FB54C047576E}" type="slidenum">
              <a:rPr lang="en-US" smtClean="0"/>
              <a:t>7</a:t>
            </a:fld>
            <a:endParaRPr lang="en-US"/>
          </a:p>
        </p:txBody>
      </p:sp>
      <p:cxnSp>
        <p:nvCxnSpPr>
          <p:cNvPr id="11" name="Straight Arrow Connector 10">
            <a:extLst>
              <a:ext uri="{FF2B5EF4-FFF2-40B4-BE49-F238E27FC236}">
                <a16:creationId xmlns:a16="http://schemas.microsoft.com/office/drawing/2014/main" id="{B65E06C0-A157-3593-8051-79B4DA05D83F}"/>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F3C86A4A-36BA-4066-3CCF-2F6DC544AB1D}"/>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pic>
        <p:nvPicPr>
          <p:cNvPr id="7" name="Picture 6">
            <a:extLst>
              <a:ext uri="{FF2B5EF4-FFF2-40B4-BE49-F238E27FC236}">
                <a16:creationId xmlns:a16="http://schemas.microsoft.com/office/drawing/2014/main" id="{122AFB9E-057E-1F19-0919-1F4C9D8DE4A0}"/>
              </a:ext>
            </a:extLst>
          </p:cNvPr>
          <p:cNvPicPr>
            <a:picLocks noChangeAspect="1"/>
          </p:cNvPicPr>
          <p:nvPr/>
        </p:nvPicPr>
        <p:blipFill>
          <a:blip r:embed="rId3"/>
          <a:stretch>
            <a:fillRect/>
          </a:stretch>
        </p:blipFill>
        <p:spPr>
          <a:xfrm>
            <a:off x="2255059" y="950843"/>
            <a:ext cx="6758312" cy="5907157"/>
          </a:xfrm>
          <a:prstGeom prst="rect">
            <a:avLst/>
          </a:prstGeom>
        </p:spPr>
      </p:pic>
    </p:spTree>
    <p:extLst>
      <p:ext uri="{BB962C8B-B14F-4D97-AF65-F5344CB8AC3E}">
        <p14:creationId val="3048709545"/>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05B9A347-85A1-0E3D-D55D-A6FFB2A1A801}"/>
            </a:ext>
          </a:extLst>
        </p:cNvPr>
        <p:cNvGrpSpPr/>
        <p:nvPr/>
      </p:nvGrpSpPr>
      <p:grpSpPr>
        <a:xfrm>
          <a:off x="0" y="0"/>
          <a:ext cx="0" cy="0"/>
        </a:xfrm>
      </p:grpSpPr>
      <p:sp>
        <p:nvSpPr>
          <p:cNvPr id="2" name="Title 1">
            <a:extLst>
              <a:ext uri="{FF2B5EF4-FFF2-40B4-BE49-F238E27FC236}">
                <a16:creationId xmlns:a16="http://schemas.microsoft.com/office/drawing/2014/main" id="{879D9BFA-2AF0-D62F-ECD6-008BAFDDB000}"/>
              </a:ext>
            </a:extLst>
          </p:cNvPr>
          <p:cNvSpPr>
            <a:spLocks noGrp="1"/>
          </p:cNvSpPr>
          <p:nvPr>
            <p:ph type="title"/>
          </p:nvPr>
        </p:nvSpPr>
        <p:spPr>
          <a:xfrm>
            <a:off x="989586" y="234881"/>
            <a:ext cx="9221214" cy="715962"/>
          </a:xfrm>
        </p:spPr>
        <p:txBody>
          <a:bodyPr/>
          <a:lstStyle/>
          <a:p>
            <a:r>
              <a:rPr lang="en-US" sz="3200"/>
              <a:t>Community Outreach</a:t>
            </a:r>
            <a:endParaRPr lang="en-US" sz="3200">
              <a:solidFill>
                <a:schemeClr val="tx1"/>
              </a:solidFill>
            </a:endParaRPr>
          </a:p>
        </p:txBody>
      </p:sp>
      <p:sp>
        <p:nvSpPr>
          <p:cNvPr id="4" name="Slide Number Placeholder 3">
            <a:extLst>
              <a:ext uri="{FF2B5EF4-FFF2-40B4-BE49-F238E27FC236}">
                <a16:creationId xmlns:a16="http://schemas.microsoft.com/office/drawing/2014/main" id="{CB6DA2D7-09E0-AE03-FA3A-2E8F1E615725}"/>
              </a:ext>
            </a:extLst>
          </p:cNvPr>
          <p:cNvSpPr>
            <a:spLocks noGrp="1"/>
          </p:cNvSpPr>
          <p:nvPr>
            <p:ph type="sldNum" sz="quarter" idx="10"/>
          </p:nvPr>
        </p:nvSpPr>
        <p:spPr/>
        <p:txBody>
          <a:bodyPr/>
          <a:lstStyle/>
          <a:p>
            <a:fld id="{32D7D507-992C-4603-86F2-FB54C047576E}" type="slidenum">
              <a:rPr lang="en-US" smtClean="0"/>
              <a:t>8</a:t>
            </a:fld>
            <a:endParaRPr lang="en-US"/>
          </a:p>
        </p:txBody>
      </p:sp>
      <p:cxnSp>
        <p:nvCxnSpPr>
          <p:cNvPr id="11" name="Straight Arrow Connector 10">
            <a:extLst>
              <a:ext uri="{FF2B5EF4-FFF2-40B4-BE49-F238E27FC236}">
                <a16:creationId xmlns:a16="http://schemas.microsoft.com/office/drawing/2014/main" id="{E4FAE5C3-7C06-2ACD-58BD-3EB4FEF10B52}"/>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58F65ACD-D1FC-47C2-0ECC-BB6B78664079}"/>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45F17E9F-AB6E-5E86-37E4-E350B862FACA}"/>
              </a:ext>
            </a:extLst>
          </p:cNvPr>
          <p:cNvSpPr>
            <a:spLocks noGrp="1"/>
          </p:cNvSpPr>
          <p:nvPr>
            <p:ph idx="1"/>
          </p:nvPr>
        </p:nvSpPr>
        <p:spPr>
          <a:xfrm>
            <a:off x="1053335" y="1119996"/>
            <a:ext cx="10085330" cy="4756857"/>
          </a:xfrm>
        </p:spPr>
        <p:txBody>
          <a:bodyPr/>
          <a:lstStyle/>
          <a:p>
            <a:pPr marL="0" indent="0">
              <a:spcAft>
                <a:spcPts val="1200"/>
              </a:spcAft>
              <a:buNone/>
            </a:pPr>
            <a:r>
              <a:rPr lang="en-US" sz="2400" b="1">
                <a:solidFill>
                  <a:schemeClr val="tx1"/>
                </a:solidFill>
              </a:rPr>
              <a:t>DGS and DCPS have conducted ongoing engagement with families, staff, and neighbors throughout the design and zoning process:</a:t>
            </a:r>
          </a:p>
          <a:p>
            <a:pPr lvl="1">
              <a:spcAft>
                <a:spcPts val="1200"/>
              </a:spcAft>
            </a:pPr>
            <a:r>
              <a:rPr lang="en-US" sz="2000"/>
              <a:t>Since April 1, 2025,  the project team has held or attended 4 community meetings, including three School Improvement Team (SIT) sessions.</a:t>
            </a:r>
          </a:p>
          <a:p>
            <a:pPr lvl="1">
              <a:spcAft>
                <a:spcPts val="1200"/>
              </a:spcAft>
            </a:pPr>
            <a:r>
              <a:rPr lang="en-US" sz="2000"/>
              <a:t>The applicant will continue working with the ANC and community throughout the remainder of the project.</a:t>
            </a:r>
          </a:p>
        </p:txBody>
      </p:sp>
    </p:spTree>
    <p:extLst>
      <p:ext uri="{BB962C8B-B14F-4D97-AF65-F5344CB8AC3E}">
        <p14:creationId val="3579826241"/>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424D10E0-0821-ACD4-C7BA-05CACEE6CF50}"/>
            </a:ext>
          </a:extLst>
        </p:cNvPr>
        <p:cNvGrpSpPr/>
        <p:nvPr/>
      </p:nvGrpSpPr>
      <p:grpSpPr>
        <a:xfrm>
          <a:off x="0" y="0"/>
          <a:ext cx="0" cy="0"/>
        </a:xfrm>
      </p:grpSpPr>
      <p:sp>
        <p:nvSpPr>
          <p:cNvPr id="2" name="Title 1">
            <a:extLst>
              <a:ext uri="{FF2B5EF4-FFF2-40B4-BE49-F238E27FC236}">
                <a16:creationId xmlns:a16="http://schemas.microsoft.com/office/drawing/2014/main" id="{55E3ABDA-532E-40E1-3F52-5D122AC5C294}"/>
              </a:ext>
            </a:extLst>
          </p:cNvPr>
          <p:cNvSpPr>
            <a:spLocks noGrp="1"/>
          </p:cNvSpPr>
          <p:nvPr>
            <p:ph type="title"/>
          </p:nvPr>
        </p:nvSpPr>
        <p:spPr>
          <a:xfrm>
            <a:off x="989586" y="234881"/>
            <a:ext cx="9221214" cy="715962"/>
          </a:xfrm>
        </p:spPr>
        <p:txBody>
          <a:bodyPr/>
          <a:lstStyle/>
          <a:p>
            <a:r>
              <a:rPr lang="en-US" sz="3200"/>
              <a:t>Relief Requested</a:t>
            </a:r>
            <a:endParaRPr lang="en-US" sz="3200">
              <a:solidFill>
                <a:schemeClr val="tx1"/>
              </a:solidFill>
            </a:endParaRPr>
          </a:p>
        </p:txBody>
      </p:sp>
      <p:sp>
        <p:nvSpPr>
          <p:cNvPr id="4" name="Slide Number Placeholder 3">
            <a:extLst>
              <a:ext uri="{FF2B5EF4-FFF2-40B4-BE49-F238E27FC236}">
                <a16:creationId xmlns:a16="http://schemas.microsoft.com/office/drawing/2014/main" id="{0097A2C0-D9F7-6191-19FA-25F6020DD13B}"/>
              </a:ext>
            </a:extLst>
          </p:cNvPr>
          <p:cNvSpPr>
            <a:spLocks noGrp="1"/>
          </p:cNvSpPr>
          <p:nvPr>
            <p:ph type="sldNum" sz="quarter" idx="10"/>
          </p:nvPr>
        </p:nvSpPr>
        <p:spPr/>
        <p:txBody>
          <a:bodyPr/>
          <a:lstStyle/>
          <a:p>
            <a:fld id="{32D7D507-992C-4603-86F2-FB54C047576E}" type="slidenum">
              <a:rPr lang="en-US" smtClean="0"/>
              <a:t>9</a:t>
            </a:fld>
            <a:endParaRPr lang="en-US"/>
          </a:p>
        </p:txBody>
      </p:sp>
      <p:cxnSp>
        <p:nvCxnSpPr>
          <p:cNvPr id="11" name="Straight Arrow Connector 10">
            <a:extLst>
              <a:ext uri="{FF2B5EF4-FFF2-40B4-BE49-F238E27FC236}">
                <a16:creationId xmlns:a16="http://schemas.microsoft.com/office/drawing/2014/main" id="{E19E5DFD-1293-3932-CAB5-B36A52A6816A}"/>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588B3D61-F3E1-2035-22ED-8972F5F90993}"/>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F2E5D678-E068-DE2A-EE2E-B6E5D386F9AE}"/>
              </a:ext>
            </a:extLst>
          </p:cNvPr>
          <p:cNvSpPr>
            <a:spLocks noGrp="1"/>
          </p:cNvSpPr>
          <p:nvPr>
            <p:ph idx="1"/>
          </p:nvPr>
        </p:nvSpPr>
        <p:spPr>
          <a:xfrm>
            <a:off x="1053335" y="1119996"/>
            <a:ext cx="10085330" cy="4756857"/>
          </a:xfrm>
        </p:spPr>
        <p:txBody>
          <a:bodyPr/>
          <a:lstStyle/>
          <a:p>
            <a:pPr marL="0" indent="0">
              <a:spcAft>
                <a:spcPts val="1200"/>
              </a:spcAft>
              <a:buNone/>
            </a:pPr>
            <a:r>
              <a:rPr lang="en-US" sz="2400" b="1">
                <a:solidFill>
                  <a:schemeClr val="tx1"/>
                </a:solidFill>
              </a:rPr>
              <a:t>The Applicant requests area variance relief from 11-C DCMR § 302.2, which prohibits more than one principal structure on a single record lot in residential zones. </a:t>
            </a:r>
          </a:p>
          <a:p>
            <a:pPr lvl="1" algn="just">
              <a:spcAft>
                <a:spcPts val="1200"/>
              </a:spcAft>
            </a:pPr>
            <a:r>
              <a:rPr lang="en-US" sz="2000"/>
              <a:t>The Subject Property will temporarily include a modular swing space composed of multiple detached buildings</a:t>
            </a:r>
            <a:r>
              <a:rPr lang="en-US" sz="2000">
                <a:solidFill>
                  <a:schemeClr val="tx1"/>
                </a:solidFill>
              </a:rPr>
              <a:t>.</a:t>
            </a:r>
          </a:p>
          <a:p>
            <a:pPr lvl="1" algn="just">
              <a:spcAft>
                <a:spcPts val="1200"/>
              </a:spcAft>
            </a:pPr>
            <a:r>
              <a:rPr lang="en-US" sz="2000"/>
              <a:t>The swing space is necessary to house students during the school modernization and will consist of five classroom trailers, one kitchen trailer, and a multipurpose “bubble” structure.</a:t>
            </a:r>
          </a:p>
          <a:p>
            <a:pPr lvl="1" algn="just">
              <a:spcAft>
                <a:spcPts val="1200"/>
              </a:spcAft>
            </a:pPr>
            <a:r>
              <a:rPr lang="en-US" sz="2000"/>
              <a:t>Each modular trailer qualifies as a separate primary building, triggering the need for relief. </a:t>
            </a:r>
            <a:endParaRPr lang="en-US" sz="2000">
              <a:solidFill>
                <a:schemeClr val="tx1"/>
              </a:solidFill>
            </a:endParaRPr>
          </a:p>
          <a:p>
            <a:pPr lvl="1">
              <a:spcAft>
                <a:spcPts val="1200"/>
              </a:spcAft>
            </a:pPr>
            <a:endParaRPr lang="en-US" sz="2000">
              <a:solidFill>
                <a:schemeClr val="tx1"/>
              </a:solidFill>
            </a:endParaRPr>
          </a:p>
        </p:txBody>
      </p:sp>
    </p:spTree>
    <p:extLst>
      <p:ext uri="{BB962C8B-B14F-4D97-AF65-F5344CB8AC3E}">
        <p14:creationId val="3213518612"/>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C8B15F53-DD1F-E3ED-1789-169B683A9BC7}"/>
            </a:ext>
          </a:extLst>
        </p:cNvPr>
        <p:cNvGrpSpPr/>
        <p:nvPr/>
      </p:nvGrpSpPr>
      <p:grpSpPr>
        <a:xfrm>
          <a:off x="0" y="0"/>
          <a:ext cx="0" cy="0"/>
        </a:xfrm>
      </p:grpSpPr>
      <p:sp>
        <p:nvSpPr>
          <p:cNvPr id="2" name="Title 1">
            <a:extLst>
              <a:ext uri="{FF2B5EF4-FFF2-40B4-BE49-F238E27FC236}">
                <a16:creationId xmlns:a16="http://schemas.microsoft.com/office/drawing/2014/main" id="{13E0753C-7911-F60B-4DAC-CD9B3F796A73}"/>
              </a:ext>
            </a:extLst>
          </p:cNvPr>
          <p:cNvSpPr>
            <a:spLocks noGrp="1"/>
          </p:cNvSpPr>
          <p:nvPr>
            <p:ph type="title"/>
          </p:nvPr>
        </p:nvSpPr>
        <p:spPr>
          <a:xfrm>
            <a:off x="989586" y="234881"/>
            <a:ext cx="9221214" cy="715962"/>
          </a:xfrm>
        </p:spPr>
        <p:txBody>
          <a:bodyPr/>
          <a:lstStyle/>
          <a:p>
            <a:r>
              <a:rPr lang="en-US" sz="3200"/>
              <a:t>BZA Relief Requested-Variance Standard</a:t>
            </a:r>
            <a:endParaRPr lang="en-US" sz="3200">
              <a:solidFill>
                <a:schemeClr val="tx1"/>
              </a:solidFill>
            </a:endParaRPr>
          </a:p>
        </p:txBody>
      </p:sp>
      <p:sp>
        <p:nvSpPr>
          <p:cNvPr id="4" name="Slide Number Placeholder 3">
            <a:extLst>
              <a:ext uri="{FF2B5EF4-FFF2-40B4-BE49-F238E27FC236}">
                <a16:creationId xmlns:a16="http://schemas.microsoft.com/office/drawing/2014/main" id="{3D2AC07E-AE0F-AB49-030D-F670CCDC7485}"/>
              </a:ext>
            </a:extLst>
          </p:cNvPr>
          <p:cNvSpPr>
            <a:spLocks noGrp="1"/>
          </p:cNvSpPr>
          <p:nvPr>
            <p:ph type="sldNum" sz="quarter" idx="10"/>
          </p:nvPr>
        </p:nvSpPr>
        <p:spPr/>
        <p:txBody>
          <a:bodyPr/>
          <a:lstStyle/>
          <a:p>
            <a:fld id="{32D7D507-992C-4603-86F2-FB54C047576E}" type="slidenum">
              <a:rPr lang="en-US" smtClean="0"/>
              <a:t>10</a:t>
            </a:fld>
            <a:endParaRPr lang="en-US"/>
          </a:p>
        </p:txBody>
      </p:sp>
      <p:cxnSp>
        <p:nvCxnSpPr>
          <p:cNvPr id="11" name="Straight Arrow Connector 10">
            <a:extLst>
              <a:ext uri="{FF2B5EF4-FFF2-40B4-BE49-F238E27FC236}">
                <a16:creationId xmlns:a16="http://schemas.microsoft.com/office/drawing/2014/main" id="{3FCCDF8A-B377-7889-DF74-919C34D7D64C}"/>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843368A7-1656-0DB7-E8C8-CB9360C57E31}"/>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0EDCD8E8-B237-D366-D40E-3E52EAEC94D2}"/>
              </a:ext>
            </a:extLst>
          </p:cNvPr>
          <p:cNvSpPr>
            <a:spLocks noGrp="1"/>
          </p:cNvSpPr>
          <p:nvPr>
            <p:ph idx="1"/>
          </p:nvPr>
        </p:nvSpPr>
        <p:spPr>
          <a:xfrm>
            <a:off x="1053335" y="1119996"/>
            <a:ext cx="10085330" cy="4756857"/>
          </a:xfrm>
        </p:spPr>
        <p:txBody>
          <a:bodyPr/>
          <a:lstStyle/>
          <a:p>
            <a:pPr marL="0" indent="0">
              <a:spcAft>
                <a:spcPts val="1200"/>
              </a:spcAft>
              <a:buNone/>
            </a:pPr>
            <a:r>
              <a:rPr lang="en-US" sz="2400" b="1">
                <a:solidFill>
                  <a:schemeClr val="tx1"/>
                </a:solidFill>
              </a:rPr>
              <a:t>Pursuant to 11-X DCMR § 1002.1 the Board of Zoning Adjustment may grant area variance relief where the applicant demonstrates that:</a:t>
            </a:r>
          </a:p>
          <a:p>
            <a:pPr lvl="1" algn="just">
              <a:spcAft>
                <a:spcPts val="1200"/>
              </a:spcAft>
            </a:pPr>
            <a:r>
              <a:rPr lang="en-US" sz="2000">
                <a:solidFill>
                  <a:schemeClr val="tx1"/>
                </a:solidFill>
              </a:rPr>
              <a:t>The Property is affected by an extraordinary or exceptional situation or condition;</a:t>
            </a:r>
          </a:p>
          <a:p>
            <a:pPr lvl="1" algn="just">
              <a:spcAft>
                <a:spcPts val="1200"/>
              </a:spcAft>
            </a:pPr>
            <a:r>
              <a:rPr lang="en-US" sz="2000">
                <a:solidFill>
                  <a:schemeClr val="tx1"/>
                </a:solidFill>
              </a:rPr>
              <a:t>The strict application of the Zoning Regulations would result in a practical difficulty to the applicant; and</a:t>
            </a:r>
          </a:p>
          <a:p>
            <a:pPr lvl="1" algn="just">
              <a:spcAft>
                <a:spcPts val="1200"/>
              </a:spcAft>
            </a:pPr>
            <a:r>
              <a:rPr lang="en-US" sz="2000">
                <a:solidFill>
                  <a:schemeClr val="tx1"/>
                </a:solidFill>
              </a:rPr>
              <a:t>The relief can be granted without substantial detriment to the public good and without substantially impairing the intent, purpose, and integrity of the Zoning Regulations and Map</a:t>
            </a:r>
          </a:p>
        </p:txBody>
      </p:sp>
    </p:spTree>
    <p:extLst>
      <p:ext uri="{BB962C8B-B14F-4D97-AF65-F5344CB8AC3E}">
        <p14:creationId val="3135807531"/>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0E2E3BA3-C2AB-B455-C61C-FAEF462DAAAB}"/>
            </a:ext>
          </a:extLst>
        </p:cNvPr>
        <p:cNvGrpSpPr/>
        <p:nvPr/>
      </p:nvGrpSpPr>
      <p:grpSpPr>
        <a:xfrm>
          <a:off x="0" y="0"/>
          <a:ext cx="0" cy="0"/>
        </a:xfrm>
      </p:grpSpPr>
      <p:sp>
        <p:nvSpPr>
          <p:cNvPr id="2" name="Title 1">
            <a:extLst>
              <a:ext uri="{FF2B5EF4-FFF2-40B4-BE49-F238E27FC236}">
                <a16:creationId xmlns:a16="http://schemas.microsoft.com/office/drawing/2014/main" id="{4CAAC52C-FE05-BA0D-6977-7778F64EEBF5}"/>
              </a:ext>
            </a:extLst>
          </p:cNvPr>
          <p:cNvSpPr>
            <a:spLocks noGrp="1"/>
          </p:cNvSpPr>
          <p:nvPr>
            <p:ph type="title"/>
          </p:nvPr>
        </p:nvSpPr>
        <p:spPr>
          <a:xfrm>
            <a:off x="989586" y="234881"/>
            <a:ext cx="9221214" cy="715962"/>
          </a:xfrm>
        </p:spPr>
        <p:txBody>
          <a:bodyPr/>
          <a:lstStyle/>
          <a:p>
            <a:r>
              <a:rPr lang="en-US" sz="3200"/>
              <a:t>BZA Relief Requested-Exceptional Condition</a:t>
            </a:r>
            <a:endParaRPr lang="en-US" sz="3200">
              <a:solidFill>
                <a:schemeClr val="tx1"/>
              </a:solidFill>
            </a:endParaRPr>
          </a:p>
        </p:txBody>
      </p:sp>
      <p:sp>
        <p:nvSpPr>
          <p:cNvPr id="4" name="Slide Number Placeholder 3">
            <a:extLst>
              <a:ext uri="{FF2B5EF4-FFF2-40B4-BE49-F238E27FC236}">
                <a16:creationId xmlns:a16="http://schemas.microsoft.com/office/drawing/2014/main" id="{1FF8A309-2295-B449-554B-BCD421ACBAF8}"/>
              </a:ext>
            </a:extLst>
          </p:cNvPr>
          <p:cNvSpPr>
            <a:spLocks noGrp="1"/>
          </p:cNvSpPr>
          <p:nvPr>
            <p:ph type="sldNum" sz="quarter" idx="10"/>
          </p:nvPr>
        </p:nvSpPr>
        <p:spPr/>
        <p:txBody>
          <a:bodyPr/>
          <a:lstStyle/>
          <a:p>
            <a:fld id="{32D7D507-992C-4603-86F2-FB54C047576E}" type="slidenum">
              <a:rPr lang="en-US" smtClean="0"/>
              <a:t>11</a:t>
            </a:fld>
            <a:endParaRPr lang="en-US"/>
          </a:p>
        </p:txBody>
      </p:sp>
      <p:cxnSp>
        <p:nvCxnSpPr>
          <p:cNvPr id="11" name="Straight Arrow Connector 10">
            <a:extLst>
              <a:ext uri="{FF2B5EF4-FFF2-40B4-BE49-F238E27FC236}">
                <a16:creationId xmlns:a16="http://schemas.microsoft.com/office/drawing/2014/main" id="{12944858-701B-1F77-959A-972026D163D8}"/>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3CF9DF3A-44F0-C965-FCC7-99382CD57B06}"/>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8D4F9FA8-8A4A-B54E-F952-969CBCCEDF8F}"/>
              </a:ext>
            </a:extLst>
          </p:cNvPr>
          <p:cNvSpPr>
            <a:spLocks noGrp="1"/>
          </p:cNvSpPr>
          <p:nvPr>
            <p:ph idx="1"/>
          </p:nvPr>
        </p:nvSpPr>
        <p:spPr>
          <a:xfrm>
            <a:off x="1053335" y="1119996"/>
            <a:ext cx="10085330" cy="4756857"/>
          </a:xfrm>
        </p:spPr>
        <p:txBody>
          <a:bodyPr/>
          <a:lstStyle/>
          <a:p>
            <a:pPr marL="0" indent="0" algn="just">
              <a:spcAft>
                <a:spcPts val="1200"/>
              </a:spcAft>
              <a:buNone/>
            </a:pPr>
            <a:r>
              <a:rPr lang="en-US" sz="2400" b="1">
                <a:solidFill>
                  <a:schemeClr val="tx1"/>
                </a:solidFill>
              </a:rPr>
              <a:t>The Property is affected by a confluence of conditions that qualify as exceptional:</a:t>
            </a:r>
          </a:p>
          <a:p>
            <a:pPr lvl="1" algn="just">
              <a:spcAft>
                <a:spcPts val="1200"/>
              </a:spcAft>
            </a:pPr>
            <a:r>
              <a:rPr lang="en-US" sz="2000">
                <a:solidFill>
                  <a:schemeClr val="tx1"/>
                </a:solidFill>
              </a:rPr>
              <a:t>The Project requires modular construction due to cost, speed, and reversibility. Modular trailers are limited in width and must remain detached to comply with fire separation and transport limits.</a:t>
            </a:r>
          </a:p>
          <a:p>
            <a:pPr lvl="1" algn="just">
              <a:spcAft>
                <a:spcPts val="1200"/>
              </a:spcAft>
            </a:pPr>
            <a:r>
              <a:rPr lang="en-US" sz="2000"/>
              <a:t>The Property is uniquely suited for multiple primary structures due to its exceptional size, especially in contrast to the predominantly small residential lots that characterize the surrounding neighborhood.</a:t>
            </a:r>
            <a:endParaRPr lang="en-US" sz="2000">
              <a:solidFill>
                <a:schemeClr val="tx1"/>
              </a:solidFill>
            </a:endParaRPr>
          </a:p>
          <a:p>
            <a:pPr lvl="1">
              <a:spcAft>
                <a:spcPts val="1200"/>
              </a:spcAft>
            </a:pPr>
            <a:endParaRPr lang="en-US" sz="2000">
              <a:solidFill>
                <a:schemeClr val="tx1"/>
              </a:solidFill>
            </a:endParaRPr>
          </a:p>
        </p:txBody>
      </p:sp>
    </p:spTree>
    <p:extLst>
      <p:ext uri="{BB962C8B-B14F-4D97-AF65-F5344CB8AC3E}">
        <p14:creationId val="482872901"/>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EB796A63-CA6B-0A9B-E835-ECAD4B836E15}"/>
            </a:ext>
          </a:extLst>
        </p:cNvPr>
        <p:cNvGrpSpPr/>
        <p:nvPr/>
      </p:nvGrpSpPr>
      <p:grpSpPr>
        <a:xfrm>
          <a:off x="0" y="0"/>
          <a:ext cx="0" cy="0"/>
        </a:xfrm>
      </p:grpSpPr>
      <p:sp>
        <p:nvSpPr>
          <p:cNvPr id="2" name="Title 1">
            <a:extLst>
              <a:ext uri="{FF2B5EF4-FFF2-40B4-BE49-F238E27FC236}">
                <a16:creationId xmlns:a16="http://schemas.microsoft.com/office/drawing/2014/main" id="{6EAAAB9D-6773-59FC-4049-2EC49D704AE0}"/>
              </a:ext>
            </a:extLst>
          </p:cNvPr>
          <p:cNvSpPr>
            <a:spLocks noGrp="1"/>
          </p:cNvSpPr>
          <p:nvPr>
            <p:ph type="title"/>
          </p:nvPr>
        </p:nvSpPr>
        <p:spPr>
          <a:xfrm>
            <a:off x="989586" y="234881"/>
            <a:ext cx="9221214" cy="715962"/>
          </a:xfrm>
        </p:spPr>
        <p:txBody>
          <a:bodyPr/>
          <a:lstStyle/>
          <a:p>
            <a:r>
              <a:rPr lang="en-US" sz="3200"/>
              <a:t>BZA Relief Requested-Practical Difficulty</a:t>
            </a:r>
            <a:endParaRPr lang="en-US" sz="3200">
              <a:solidFill>
                <a:schemeClr val="tx1"/>
              </a:solidFill>
            </a:endParaRPr>
          </a:p>
        </p:txBody>
      </p:sp>
      <p:sp>
        <p:nvSpPr>
          <p:cNvPr id="4" name="Slide Number Placeholder 3">
            <a:extLst>
              <a:ext uri="{FF2B5EF4-FFF2-40B4-BE49-F238E27FC236}">
                <a16:creationId xmlns:a16="http://schemas.microsoft.com/office/drawing/2014/main" id="{676A058C-0CF0-D77F-D4B6-21B68BE00F76}"/>
              </a:ext>
            </a:extLst>
          </p:cNvPr>
          <p:cNvSpPr>
            <a:spLocks noGrp="1"/>
          </p:cNvSpPr>
          <p:nvPr>
            <p:ph type="sldNum" sz="quarter" idx="10"/>
          </p:nvPr>
        </p:nvSpPr>
        <p:spPr/>
        <p:txBody>
          <a:bodyPr/>
          <a:lstStyle/>
          <a:p>
            <a:fld id="{32D7D507-992C-4603-86F2-FB54C047576E}" type="slidenum">
              <a:rPr lang="en-US" smtClean="0"/>
              <a:t>12</a:t>
            </a:fld>
            <a:endParaRPr lang="en-US"/>
          </a:p>
        </p:txBody>
      </p:sp>
      <p:cxnSp>
        <p:nvCxnSpPr>
          <p:cNvPr id="11" name="Straight Arrow Connector 10">
            <a:extLst>
              <a:ext uri="{FF2B5EF4-FFF2-40B4-BE49-F238E27FC236}">
                <a16:creationId xmlns:a16="http://schemas.microsoft.com/office/drawing/2014/main" id="{2A4094F1-F9C7-49F8-1B4B-6B2CA8EAE4C9}"/>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16165DEC-CAE8-2988-38AC-F7363BE3396C}"/>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8EF50707-C49D-8EF9-30BE-0BE0011818B3}"/>
              </a:ext>
            </a:extLst>
          </p:cNvPr>
          <p:cNvSpPr>
            <a:spLocks noGrp="1"/>
          </p:cNvSpPr>
          <p:nvPr>
            <p:ph idx="1"/>
          </p:nvPr>
        </p:nvSpPr>
        <p:spPr>
          <a:xfrm>
            <a:off x="1053335" y="1119996"/>
            <a:ext cx="10085330" cy="4756857"/>
          </a:xfrm>
        </p:spPr>
        <p:txBody>
          <a:bodyPr/>
          <a:lstStyle/>
          <a:p>
            <a:pPr marL="0" indent="0" algn="just">
              <a:spcAft>
                <a:spcPts val="1200"/>
              </a:spcAft>
              <a:buNone/>
            </a:pPr>
            <a:r>
              <a:rPr lang="en-US" sz="2400" b="1">
                <a:solidFill>
                  <a:schemeClr val="tx1"/>
                </a:solidFill>
              </a:rPr>
              <a:t>Strict compliance with the regulations requirements would result in multiple independent hardships:</a:t>
            </a:r>
          </a:p>
          <a:p>
            <a:pPr lvl="1" algn="just">
              <a:spcAft>
                <a:spcPts val="1200"/>
              </a:spcAft>
            </a:pPr>
            <a:r>
              <a:rPr lang="en-US" sz="2000">
                <a:solidFill>
                  <a:schemeClr val="tx1"/>
                </a:solidFill>
              </a:rPr>
              <a:t>Modular units must be constructed within transportable dimensions, making consolidation into a single structure impractical.</a:t>
            </a:r>
          </a:p>
          <a:p>
            <a:pPr lvl="1" algn="just">
              <a:spcAft>
                <a:spcPts val="1200"/>
              </a:spcAft>
            </a:pPr>
            <a:r>
              <a:rPr lang="en-US" sz="2000"/>
              <a:t>Connecting the units on-site would require enclosing the connections, which would significantly increase construction complexity and cost by triggering additional mechanical, fire safety, and accessibility requirements. These modifications would ultimately undermine the efficiency and affordability of modular construction, defeating its intended purpose.</a:t>
            </a:r>
            <a:endParaRPr lang="en-US" sz="2000">
              <a:solidFill>
                <a:schemeClr val="tx1"/>
              </a:solidFill>
            </a:endParaRPr>
          </a:p>
          <a:p>
            <a:pPr lvl="1" algn="just">
              <a:spcAft>
                <a:spcPts val="1200"/>
              </a:spcAft>
            </a:pPr>
            <a:endParaRPr lang="en-US" sz="2000">
              <a:solidFill>
                <a:schemeClr val="tx1"/>
              </a:solidFill>
            </a:endParaRPr>
          </a:p>
        </p:txBody>
      </p:sp>
    </p:spTree>
    <p:extLst>
      <p:ext uri="{BB962C8B-B14F-4D97-AF65-F5344CB8AC3E}">
        <p14:creationId val="672576669"/>
      </p:ext>
    </p:extLst>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a:extLst>
            <a:ext uri="{FF2B5EF4-FFF2-40B4-BE49-F238E27FC236}">
              <a16:creationId xmlns:a16="http://schemas.microsoft.com/office/drawing/2014/main" id="{81DCC97E-269F-2545-AB22-D0985D019B36}"/>
            </a:ext>
          </a:extLst>
        </p:cNvPr>
        <p:cNvGrpSpPr/>
        <p:nvPr/>
      </p:nvGrpSpPr>
      <p:grpSpPr>
        <a:xfrm>
          <a:off x="0" y="0"/>
          <a:ext cx="0" cy="0"/>
        </a:xfrm>
      </p:grpSpPr>
      <p:sp>
        <p:nvSpPr>
          <p:cNvPr id="2" name="Title 1">
            <a:extLst>
              <a:ext uri="{FF2B5EF4-FFF2-40B4-BE49-F238E27FC236}">
                <a16:creationId xmlns:a16="http://schemas.microsoft.com/office/drawing/2014/main" id="{EC817CB3-0CDF-B2F7-DC39-584C481F3AA7}"/>
              </a:ext>
            </a:extLst>
          </p:cNvPr>
          <p:cNvSpPr>
            <a:spLocks noGrp="1"/>
          </p:cNvSpPr>
          <p:nvPr>
            <p:ph type="title"/>
          </p:nvPr>
        </p:nvSpPr>
        <p:spPr>
          <a:xfrm>
            <a:off x="989585" y="234881"/>
            <a:ext cx="10550373" cy="715962"/>
          </a:xfrm>
        </p:spPr>
        <p:txBody>
          <a:bodyPr/>
          <a:lstStyle/>
          <a:p>
            <a:r>
              <a:rPr lang="en-US" sz="3200"/>
              <a:t>BZA Relief Requested-No Harm</a:t>
            </a:r>
            <a:endParaRPr lang="en-US" sz="3200">
              <a:solidFill>
                <a:schemeClr val="tx1"/>
              </a:solidFill>
            </a:endParaRPr>
          </a:p>
        </p:txBody>
      </p:sp>
      <p:sp>
        <p:nvSpPr>
          <p:cNvPr id="4" name="Slide Number Placeholder 3">
            <a:extLst>
              <a:ext uri="{FF2B5EF4-FFF2-40B4-BE49-F238E27FC236}">
                <a16:creationId xmlns:a16="http://schemas.microsoft.com/office/drawing/2014/main" id="{C99BC858-23CF-8C6A-7E7D-057F07CE1F41}"/>
              </a:ext>
            </a:extLst>
          </p:cNvPr>
          <p:cNvSpPr>
            <a:spLocks noGrp="1"/>
          </p:cNvSpPr>
          <p:nvPr>
            <p:ph type="sldNum" sz="quarter" idx="10"/>
          </p:nvPr>
        </p:nvSpPr>
        <p:spPr/>
        <p:txBody>
          <a:bodyPr/>
          <a:lstStyle/>
          <a:p>
            <a:fld id="{32D7D507-992C-4603-86F2-FB54C047576E}" type="slidenum">
              <a:rPr lang="en-US" smtClean="0"/>
              <a:t>13</a:t>
            </a:fld>
            <a:endParaRPr lang="en-US"/>
          </a:p>
        </p:txBody>
      </p:sp>
      <p:cxnSp>
        <p:nvCxnSpPr>
          <p:cNvPr id="11" name="Straight Arrow Connector 10">
            <a:extLst>
              <a:ext uri="{FF2B5EF4-FFF2-40B4-BE49-F238E27FC236}">
                <a16:creationId xmlns:a16="http://schemas.microsoft.com/office/drawing/2014/main" id="{CDDA4796-695F-0249-B472-E54961B82FC9}"/>
              </a:ext>
            </a:extLst>
          </p:cNvPr>
          <p:cNvCxnSpPr/>
          <p:nvPr/>
        </p:nvCxnSpPr>
        <p:spPr bwMode="auto">
          <a:xfrm flipV="1">
            <a:off x="6737230" y="1794294"/>
            <a:ext cx="781170" cy="888521"/>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ight Arrow 11">
            <a:extLst>
              <a:ext uri="{FF2B5EF4-FFF2-40B4-BE49-F238E27FC236}">
                <a16:creationId xmlns:a16="http://schemas.microsoft.com/office/drawing/2014/main" id="{38C31B7E-DD0E-42EC-DDAF-2B477793130B}"/>
              </a:ext>
            </a:extLst>
          </p:cNvPr>
          <p:cNvSpPr/>
          <p:nvPr/>
        </p:nvSpPr>
        <p:spPr bwMode="auto">
          <a:xfrm>
            <a:off x="7651630" y="1440611"/>
            <a:ext cx="978408" cy="484632"/>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pPr>
            <a:endParaRPr kumimoji="0" lang="en-US" sz="3200" b="0" i="0" u="none" strike="noStrike" cap="none" normalizeH="0" baseline="0">
              <a:ln>
                <a:noFill/>
              </a:ln>
              <a:solidFill>
                <a:schemeClr val="tx2"/>
              </a:solidFill>
              <a:effectLst/>
              <a:latin typeface="Arial"/>
            </a:endParaRPr>
          </a:p>
        </p:txBody>
      </p:sp>
      <p:sp>
        <p:nvSpPr>
          <p:cNvPr id="3" name="Content Placeholder 2">
            <a:extLst>
              <a:ext uri="{FF2B5EF4-FFF2-40B4-BE49-F238E27FC236}">
                <a16:creationId xmlns:a16="http://schemas.microsoft.com/office/drawing/2014/main" id="{F0E7A8F0-DBAE-AD1A-1D23-507B24FCEC74}"/>
              </a:ext>
            </a:extLst>
          </p:cNvPr>
          <p:cNvSpPr>
            <a:spLocks noGrp="1"/>
          </p:cNvSpPr>
          <p:nvPr>
            <p:ph idx="1"/>
          </p:nvPr>
        </p:nvSpPr>
        <p:spPr>
          <a:xfrm>
            <a:off x="1053335" y="1119996"/>
            <a:ext cx="10085330" cy="4756857"/>
          </a:xfrm>
        </p:spPr>
        <p:txBody>
          <a:bodyPr/>
          <a:lstStyle/>
          <a:p>
            <a:pPr marL="0" indent="0" algn="just">
              <a:buNone/>
            </a:pPr>
            <a:r>
              <a:rPr lang="en-US" sz="2400" b="1">
                <a:solidFill>
                  <a:schemeClr val="tx1"/>
                </a:solidFill>
                <a:effectLst/>
                <a:ea typeface="Calibri" panose="020f0502020204030204" pitchFamily="34" charset="0"/>
              </a:rPr>
              <a:t>The variance relief will not cause substantial detriment to the public good or Zoning Regulations</a:t>
            </a:r>
          </a:p>
          <a:p>
            <a:pPr marL="0" indent="0" algn="just">
              <a:buNone/>
            </a:pPr>
            <a:endParaRPr lang="en-US" sz="800">
              <a:solidFill>
                <a:schemeClr val="tx1"/>
              </a:solidFill>
              <a:effectLst/>
              <a:ea typeface="Calibri" panose="020f0502020204030204" pitchFamily="34" charset="0"/>
            </a:endParaRPr>
          </a:p>
          <a:p>
            <a:pPr lvl="1" algn="just">
              <a:spcAft>
                <a:spcPts val="1200"/>
              </a:spcAft>
            </a:pPr>
            <a:r>
              <a:rPr lang="en-US" sz="2000">
                <a:solidFill>
                  <a:schemeClr val="tx1"/>
                </a:solidFill>
              </a:rPr>
              <a:t>The site will operate as a public elementary school, a matter-of-right use in the R-1-B zone.</a:t>
            </a:r>
          </a:p>
          <a:p>
            <a:pPr lvl="1" algn="just">
              <a:spcAft>
                <a:spcPts val="1200"/>
              </a:spcAft>
            </a:pPr>
            <a:r>
              <a:rPr lang="en-US" sz="2000">
                <a:solidFill>
                  <a:schemeClr val="tx1"/>
                </a:solidFill>
              </a:rPr>
              <a:t>The swing space is temporary.</a:t>
            </a:r>
          </a:p>
          <a:p>
            <a:pPr lvl="1" algn="just">
              <a:spcAft>
                <a:spcPts val="1200"/>
              </a:spcAft>
            </a:pPr>
            <a:r>
              <a:rPr lang="en-US" sz="2000">
                <a:solidFill>
                  <a:schemeClr val="tx1"/>
                </a:solidFill>
              </a:rPr>
              <a:t>All zoning standards for height, lot occupancy, FAR, parking, and bicycle parking are met.	</a:t>
            </a:r>
          </a:p>
          <a:p>
            <a:pPr lvl="1" algn="just">
              <a:spcAft>
                <a:spcPts val="1200"/>
              </a:spcAft>
            </a:pPr>
            <a:r>
              <a:rPr lang="en-US" sz="2000">
                <a:solidFill>
                  <a:schemeClr val="tx1"/>
                </a:solidFill>
              </a:rPr>
              <a:t>The Project preserves open space, playgrounds, and neighborhood character.</a:t>
            </a:r>
          </a:p>
          <a:p>
            <a:pPr marL="914400" lvl="1" indent="-457200">
              <a:buFont typeface="+mj-lt"/>
              <a:buAutoNum type="arabicPeriod"/>
            </a:pPr>
            <a:endParaRPr lang="en-US" sz="2000">
              <a:effectLst/>
              <a:ea typeface="Calibri" panose="020f0502020204030204" pitchFamily="34" charset="0"/>
            </a:endParaRPr>
          </a:p>
        </p:txBody>
      </p:sp>
    </p:spTree>
    <p:extLst>
      <p:ext uri="{BB962C8B-B14F-4D97-AF65-F5344CB8AC3E}">
        <p14:creationId val="974386794"/>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le 1"/>
          <p:cNvSpPr>
            <a:spLocks noGrp="1"/>
          </p:cNvSpPr>
          <p:nvPr>
            <p:ph type="title"/>
          </p:nvPr>
        </p:nvSpPr>
        <p:spPr>
          <a:xfrm>
            <a:off x="476250" y="2874619"/>
            <a:ext cx="11239500" cy="715962"/>
          </a:xfrm>
        </p:spPr>
        <p:txBody>
          <a:bodyPr/>
          <a:lstStyle/>
          <a:p>
            <a:pPr algn="ctr"/>
            <a:r>
              <a:rPr lang="en-US"/>
              <a:t>Questions?</a:t>
            </a:r>
          </a:p>
        </p:txBody>
      </p:sp>
      <p:sp>
        <p:nvSpPr>
          <p:cNvPr id="4" name="Slide Number Placeholder 3"/>
          <p:cNvSpPr>
            <a:spLocks noGrp="1"/>
          </p:cNvSpPr>
          <p:nvPr>
            <p:ph type="sldNum" sz="quarter" idx="10"/>
          </p:nvPr>
        </p:nvSpPr>
        <p:spPr/>
        <p:txBody>
          <a:bodyPr/>
          <a:lstStyle/>
          <a:p>
            <a:fld id="{32D7D507-992C-4603-86F2-FB54C047576E}" type="slidenum">
              <a:rPr lang="en-US" smtClean="0"/>
              <a:t>14</a:t>
            </a:fld>
            <a:endParaRPr lang="en-US"/>
          </a:p>
        </p:txBody>
      </p:sp>
    </p:spTree>
    <p:extLst>
      <p:ext uri="{BB962C8B-B14F-4D97-AF65-F5344CB8AC3E}">
        <p14:creationId val="4156291202"/>
      </p:ext>
    </p:extLst>
  </p:cSld>
  <p:clrMapOvr>
    <a:masterClrMapping/>
  </p:clrMapOvr>
  <p:transition/>
  <p:timing/>
</p:sld>
</file>

<file path=ppt/tags/tag1.xml><?xml version="1.0" encoding="utf-8"?>
<p:tagLst xmlns:p="http://schemas.openxmlformats.org/presentationml/2006/main">
  <p:tag name="AS_NET" val="4.0.30319.42000"/>
  <p:tag name="AS_OS" val="Microsoft Windows NT 10.0.26100.0"/>
  <p:tag name="AS_RELEASE_DATE" val="2024.11.14"/>
  <p:tag name="AS_TITLE" val="Aspose.Slides for .NET 4.0 Client Profile"/>
  <p:tag name="AS_VERSION" val="24.11"/>
</p:tagLst>
</file>

<file path=ppt/theme/theme1.xml><?xml version="1.0" encoding="utf-8"?>
<a:theme xmlns:r="http://schemas.openxmlformats.org/officeDocument/2006/relationships" xmlns:a="http://schemas.openxmlformats.org/drawingml/2006/main" name="CO-PPP-2013Red">
  <a:themeElements>
    <a:clrScheme name="CO-PPP-2012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PPP-2012a">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chemeClr val="tx2"/>
            </a:solidFill>
            <a:effectLst/>
            <a:latin typeface="Arial" charset="0"/>
          </a:defRPr>
        </a:defPPr>
      </a:lstStyle>
    </a:lnDef>
  </a:objectDefaults>
  <a:extraClrSchemeLst>
    <a:extraClrScheme>
      <a:clrScheme name="CO-PPP-2012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PPP-2012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PPP-2012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PPP-2012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PPP-2012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PPP-2012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PPP-2012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PPP-2012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PPP-2012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PPP-2012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PPP-2012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PPP-2012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Relationships xmlns="http://schemas.openxmlformats.org/package/2006/relationships"><Relationship Id="rId1" Type="http://schemas.openxmlformats.org/officeDocument/2006/relationships/customXmlProps" Target="itemProps1.xml" /></Relationships>
</file>

<file path=customXml/item1.xml><?xml version="1.0" encoding="utf-8"?>
<properties xmlns="http://www.imanage.com/work/xmlschema">
  <documentid>LEGAL!78336158.1</documentid>
  <senderid>ZBRADLEY</senderid>
  <senderemail>ZBRADLEY@COZEN.COM</senderemail>
  <lastmodified>2025-06-16T19:15:56.0000000-04:00</lastmodified>
  <database>LEGAL</database>
</properties>
</file>

<file path=customXml/itemProps1.xml><?xml version="1.0" encoding="utf-8"?>
<ds:datastoreItem xmlns:ds="http://schemas.openxmlformats.org/officeDocument/2006/customXml" ds:itemID="{B69078AC-96D5-4874-ACC9-A8D7F84EBD07}">
  <ds:schemaRefs>
    <ds:schemaRef ds:uri="http://www.imanage.com/work/xmlschema"/>
  </ds:schemaRefs>
</ds:datastoreItem>
</file>

<file path=docProps/app.xml><?xml version="1.0" encoding="utf-8"?>
<Properties xmlns:vt="http://schemas.openxmlformats.org/officeDocument/2006/docPropsVTypes" xmlns="http://schemas.openxmlformats.org/officeDocument/2006/extended-properties">
  <Template>CO-PPP-2013Orange</Template>
  <Company/>
  <PresentationFormat>Widescreen</PresentationFormat>
  <Paragraphs>0</Paragraphs>
  <Slides>0</Slides>
  <Notes>0</Notes>
  <TotalTime>0</TotalTime>
  <HiddenSlides>0</HiddenSlides>
  <MMClips>0</MMClips>
  <ScaleCrop>0</ScaleCrop>
  <LinksUpToDate>0</LinksUpToDate>
  <SharedDoc>0</SharedDoc>
  <HyperlinksChanged>0</HyperlinksChanged>
  <Application>Aspose.Slides for .NET</Application>
  <AppVersion>24.1100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1601-01-01T00:00:00.000</cp:lastPrinted>
  <dcterms:created xsi:type="dcterms:W3CDTF">1601-01-01T00:00:00Z</dcterms:created>
  <dcterms:modified xsi:type="dcterms:W3CDTF">1601-01-01T00:00:00Z</dcterms:modified>
</cp:coreProperties>
</file>

<file path=docProps/custom.xml><?xml version="1.0" encoding="utf-8"?>
<Properties xmlns:vt="http://schemas.openxmlformats.org/officeDocument/2006/docPropsVTypes" xmlns="http://schemas.openxmlformats.org/officeDocument/2006/custom-properties"/>
</file>